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1191" r:id="rId2"/>
    <p:sldId id="1050" r:id="rId3"/>
    <p:sldId id="1064" r:id="rId4"/>
    <p:sldId id="1062" r:id="rId5"/>
    <p:sldId id="1059" r:id="rId6"/>
    <p:sldId id="1051" r:id="rId7"/>
    <p:sldId id="1052" r:id="rId8"/>
    <p:sldId id="1053" r:id="rId9"/>
    <p:sldId id="1054" r:id="rId10"/>
    <p:sldId id="1055" r:id="rId11"/>
    <p:sldId id="1075" r:id="rId12"/>
    <p:sldId id="1195" r:id="rId13"/>
    <p:sldId id="1056" r:id="rId14"/>
    <p:sldId id="1057" r:id="rId15"/>
    <p:sldId id="1071" r:id="rId16"/>
    <p:sldId id="1072" r:id="rId17"/>
    <p:sldId id="1074" r:id="rId18"/>
    <p:sldId id="1073" r:id="rId19"/>
    <p:sldId id="1070" r:id="rId20"/>
    <p:sldId id="1065" r:id="rId21"/>
    <p:sldId id="1066" r:id="rId22"/>
    <p:sldId id="1067" r:id="rId23"/>
    <p:sldId id="1068" r:id="rId24"/>
    <p:sldId id="1069" r:id="rId25"/>
    <p:sldId id="1061" r:id="rId26"/>
    <p:sldId id="106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4" userDrawn="1">
          <p15:clr>
            <a:srgbClr val="A4A3A4"/>
          </p15:clr>
        </p15:guide>
        <p15:guide id="2" pos="3816" userDrawn="1">
          <p15:clr>
            <a:srgbClr val="A4A3A4"/>
          </p15:clr>
        </p15:guide>
        <p15:guide id="3" orient="horz" pos="1271">
          <p15:clr>
            <a:srgbClr val="A4A3A4"/>
          </p15:clr>
        </p15:guide>
        <p15:guide id="4" pos="7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D0004"/>
    <a:srgbClr val="EB6B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1837"/>
  </p:normalViewPr>
  <p:slideViewPr>
    <p:cSldViewPr snapToGrid="0" snapToObjects="1">
      <p:cViewPr varScale="1">
        <p:scale>
          <a:sx n="101" d="100"/>
          <a:sy n="101" d="100"/>
        </p:scale>
        <p:origin x="200" y="440"/>
      </p:cViewPr>
      <p:guideLst>
        <p:guide orient="horz" pos="504"/>
        <p:guide pos="3816"/>
        <p:guide orient="horz" pos="1271"/>
        <p:guide pos="7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png>
</file>

<file path=ppt/media/image13.jpeg>
</file>

<file path=ppt/media/image14.jpe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11B7B-D5E0-A648-9FEE-506DDFC38424}" type="datetimeFigureOut">
              <a:rPr lang="en-US" smtClean="0"/>
              <a:t>4/13/20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C85D20-FC40-294D-80D2-53640716AB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65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9744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216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0297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15348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6462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40602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63912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25579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57754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54145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9320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70241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70874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62984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020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375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8871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66534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4620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8784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9193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7F1199A-45E4-9E4D-95C0-396A8A9C6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902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1717D89-2D64-4E49-A8B8-D7B9326607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775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873D4E-4EDA-1349-AB14-5DC995BFC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021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35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B1D834-9A60-0144-B34B-272570688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E25CE-E254-A94B-B5AF-C5A01BD997AB}" type="datetimeFigureOut">
              <a:rPr lang="en-US" smtClean="0"/>
              <a:t>4/13/20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4ADFA-C513-7947-8FC6-A58318767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F1950-807A-A347-B7AD-B769A13BC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583F-9FD8-F447-89A7-11C4555D7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35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C6EBB-9D5E-E84A-9BCA-EA7E05FD1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Introduction: 1-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271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000A3"/>
          </a:solidFill>
          <a:latin typeface="+mn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116709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Transport Layer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90430" y="1783836"/>
            <a:ext cx="737246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Transport-layer services</a:t>
            </a:r>
          </a:p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altLang="en-US" sz="3600" dirty="0">
                <a:cs typeface="Calibri" panose="020F0502020204030204" pitchFamily="34" charset="0"/>
              </a:rPr>
              <a:t>Multiplexing and demultiplexing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Connectionless transport: UDP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Principles of reliable data transfer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Connection-oriented transport: TCP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Principles of congestion control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TCP congestion control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Evolution of transport-layer functionality</a:t>
            </a:r>
          </a:p>
          <a:p>
            <a:pPr eaLnBrk="1" hangingPunct="1">
              <a:buClr>
                <a:srgbClr val="0013A3"/>
              </a:buCl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0221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89325"/>
            <a:ext cx="11100625" cy="894622"/>
          </a:xfrm>
        </p:spPr>
        <p:txBody>
          <a:bodyPr>
            <a:normAutofit/>
          </a:bodyPr>
          <a:lstStyle/>
          <a:p>
            <a:r>
              <a:rPr lang="en-US" sz="4400" dirty="0"/>
              <a:t>Connection-oriented demultiplexing: example</a:t>
            </a:r>
          </a:p>
        </p:txBody>
      </p:sp>
      <p:sp>
        <p:nvSpPr>
          <p:cNvPr id="525" name="Freeform 5">
            <a:extLst>
              <a:ext uri="{FF2B5EF4-FFF2-40B4-BE49-F238E27FC236}">
                <a16:creationId xmlns:a16="http://schemas.microsoft.com/office/drawing/2014/main" id="{7563D6BB-009E-434A-9515-A6EAB0387E14}"/>
              </a:ext>
            </a:extLst>
          </p:cNvPr>
          <p:cNvSpPr>
            <a:spLocks/>
          </p:cNvSpPr>
          <p:nvPr/>
        </p:nvSpPr>
        <p:spPr bwMode="auto">
          <a:xfrm>
            <a:off x="4454236" y="1478017"/>
            <a:ext cx="552450" cy="2082800"/>
          </a:xfrm>
          <a:custGeom>
            <a:avLst/>
            <a:gdLst>
              <a:gd name="T0" fmla="*/ 0 w 348"/>
              <a:gd name="T1" fmla="*/ 2147483647 h 1312"/>
              <a:gd name="T2" fmla="*/ 2147483647 w 348"/>
              <a:gd name="T3" fmla="*/ 0 h 1312"/>
              <a:gd name="T4" fmla="*/ 2147483647 w 348"/>
              <a:gd name="T5" fmla="*/ 2147483647 h 1312"/>
              <a:gd name="T6" fmla="*/ 2147483647 w 348"/>
              <a:gd name="T7" fmla="*/ 2147483647 h 1312"/>
              <a:gd name="T8" fmla="*/ 0 w 348"/>
              <a:gd name="T9" fmla="*/ 2147483647 h 131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48" h="1312">
                <a:moveTo>
                  <a:pt x="0" y="1306"/>
                </a:moveTo>
                <a:lnTo>
                  <a:pt x="348" y="0"/>
                </a:lnTo>
                <a:lnTo>
                  <a:pt x="342" y="1258"/>
                </a:lnTo>
                <a:lnTo>
                  <a:pt x="180" y="1312"/>
                </a:lnTo>
                <a:lnTo>
                  <a:pt x="0" y="1306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6" name="Freeform 6">
            <a:extLst>
              <a:ext uri="{FF2B5EF4-FFF2-40B4-BE49-F238E27FC236}">
                <a16:creationId xmlns:a16="http://schemas.microsoft.com/office/drawing/2014/main" id="{C4ABCFDA-E140-9C42-81C9-A5B5F6C446B3}"/>
              </a:ext>
            </a:extLst>
          </p:cNvPr>
          <p:cNvSpPr>
            <a:spLocks/>
          </p:cNvSpPr>
          <p:nvPr/>
        </p:nvSpPr>
        <p:spPr bwMode="auto">
          <a:xfrm>
            <a:off x="2052349" y="1657405"/>
            <a:ext cx="460375" cy="2193925"/>
          </a:xfrm>
          <a:custGeom>
            <a:avLst/>
            <a:gdLst>
              <a:gd name="T0" fmla="*/ 2147483647 w 290"/>
              <a:gd name="T1" fmla="*/ 2147483647 h 1382"/>
              <a:gd name="T2" fmla="*/ 0 w 290"/>
              <a:gd name="T3" fmla="*/ 2147483647 h 1382"/>
              <a:gd name="T4" fmla="*/ 2147483647 w 290"/>
              <a:gd name="T5" fmla="*/ 0 h 1382"/>
              <a:gd name="T6" fmla="*/ 2147483647 w 290"/>
              <a:gd name="T7" fmla="*/ 2147483647 h 1382"/>
              <a:gd name="T8" fmla="*/ 2147483647 w 290"/>
              <a:gd name="T9" fmla="*/ 2147483647 h 1382"/>
              <a:gd name="T10" fmla="*/ 2147483647 w 290"/>
              <a:gd name="T11" fmla="*/ 2147483647 h 138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90" h="1382">
                <a:moveTo>
                  <a:pt x="15" y="1382"/>
                </a:moveTo>
                <a:lnTo>
                  <a:pt x="0" y="1360"/>
                </a:lnTo>
                <a:lnTo>
                  <a:pt x="290" y="0"/>
                </a:lnTo>
                <a:lnTo>
                  <a:pt x="284" y="1258"/>
                </a:lnTo>
                <a:lnTo>
                  <a:pt x="182" y="1382"/>
                </a:lnTo>
                <a:lnTo>
                  <a:pt x="15" y="1382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7" name="Rectangle 23">
            <a:extLst>
              <a:ext uri="{FF2B5EF4-FFF2-40B4-BE49-F238E27FC236}">
                <a16:creationId xmlns:a16="http://schemas.microsoft.com/office/drawing/2014/main" id="{614F9B0E-1109-CC4B-8E75-55A6C74E6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8286" y="1624067"/>
            <a:ext cx="1296988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8" name="Rectangle 24">
            <a:extLst>
              <a:ext uri="{FF2B5EF4-FFF2-40B4-BE49-F238E27FC236}">
                <a16:creationId xmlns:a16="http://schemas.microsoft.com/office/drawing/2014/main" id="{CBD89C10-5030-2D42-A25D-BFEC970A8F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30186" y="1678042"/>
            <a:ext cx="1273175" cy="1979613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9" name="Line 25">
            <a:extLst>
              <a:ext uri="{FF2B5EF4-FFF2-40B4-BE49-F238E27FC236}">
                <a16:creationId xmlns:a16="http://schemas.microsoft.com/office/drawing/2014/main" id="{8D7EF085-D57A-E243-98DA-BEAC54BDE621}"/>
              </a:ext>
            </a:extLst>
          </p:cNvPr>
          <p:cNvSpPr>
            <a:spLocks noChangeShapeType="1"/>
          </p:cNvSpPr>
          <p:nvPr/>
        </p:nvSpPr>
        <p:spPr bwMode="auto">
          <a:xfrm>
            <a:off x="2539711" y="2438455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30" name="Text Box 26">
            <a:extLst>
              <a:ext uri="{FF2B5EF4-FFF2-40B4-BE49-F238E27FC236}">
                <a16:creationId xmlns:a16="http://schemas.microsoft.com/office/drawing/2014/main" id="{0ED9175A-7497-DD4F-9C18-ACF0B19F7B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6849" y="2420992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531" name="Line 27">
            <a:extLst>
              <a:ext uri="{FF2B5EF4-FFF2-40B4-BE49-F238E27FC236}">
                <a16:creationId xmlns:a16="http://schemas.microsoft.com/office/drawing/2014/main" id="{FD58D124-018E-3848-9BB8-DBD51A4D851F}"/>
              </a:ext>
            </a:extLst>
          </p:cNvPr>
          <p:cNvSpPr>
            <a:spLocks noChangeShapeType="1"/>
          </p:cNvSpPr>
          <p:nvPr/>
        </p:nvSpPr>
        <p:spPr bwMode="auto">
          <a:xfrm>
            <a:off x="2547649" y="2759130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32" name="Line 28">
            <a:extLst>
              <a:ext uri="{FF2B5EF4-FFF2-40B4-BE49-F238E27FC236}">
                <a16:creationId xmlns:a16="http://schemas.microsoft.com/office/drawing/2014/main" id="{15074162-585A-BC41-91A3-96670F676188}"/>
              </a:ext>
            </a:extLst>
          </p:cNvPr>
          <p:cNvSpPr>
            <a:spLocks noChangeShapeType="1"/>
          </p:cNvSpPr>
          <p:nvPr/>
        </p:nvSpPr>
        <p:spPr bwMode="auto">
          <a:xfrm>
            <a:off x="2533361" y="306869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33" name="Line 29">
            <a:extLst>
              <a:ext uri="{FF2B5EF4-FFF2-40B4-BE49-F238E27FC236}">
                <a16:creationId xmlns:a16="http://schemas.microsoft.com/office/drawing/2014/main" id="{23B1C83D-9CD1-7141-80E9-B23AF1A120DD}"/>
              </a:ext>
            </a:extLst>
          </p:cNvPr>
          <p:cNvSpPr>
            <a:spLocks noChangeShapeType="1"/>
          </p:cNvSpPr>
          <p:nvPr/>
        </p:nvSpPr>
        <p:spPr bwMode="auto">
          <a:xfrm>
            <a:off x="2533361" y="335444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34" name="Text Box 26">
            <a:extLst>
              <a:ext uri="{FF2B5EF4-FFF2-40B4-BE49-F238E27FC236}">
                <a16:creationId xmlns:a16="http://schemas.microsoft.com/office/drawing/2014/main" id="{18FD1BAC-22E0-E743-8D85-AD83603D9B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1774" y="1668517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535" name="Text Box 26">
            <a:extLst>
              <a:ext uri="{FF2B5EF4-FFF2-40B4-BE49-F238E27FC236}">
                <a16:creationId xmlns:a16="http://schemas.microsoft.com/office/drawing/2014/main" id="{FA894B51-006F-1749-B20E-08F2DE8012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7324" y="3325867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536" name="Text Box 26">
            <a:extLst>
              <a:ext uri="{FF2B5EF4-FFF2-40B4-BE49-F238E27FC236}">
                <a16:creationId xmlns:a16="http://schemas.microsoft.com/office/drawing/2014/main" id="{986C06D0-2FCC-3C4A-8B26-E47FEACB6A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6374" y="3040117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537" name="Text Box 26">
            <a:extLst>
              <a:ext uri="{FF2B5EF4-FFF2-40B4-BE49-F238E27FC236}">
                <a16:creationId xmlns:a16="http://schemas.microsoft.com/office/drawing/2014/main" id="{D076C0F4-C178-3E40-A5A0-D9949817A0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6849" y="2744842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538" name="Oval 19">
            <a:extLst>
              <a:ext uri="{FF2B5EF4-FFF2-40B4-BE49-F238E27FC236}">
                <a16:creationId xmlns:a16="http://schemas.microsoft.com/office/drawing/2014/main" id="{2A71094C-18F7-1C46-8C86-7D8D2BCF2A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6736" y="1954267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P3</a:t>
            </a:r>
          </a:p>
        </p:txBody>
      </p:sp>
      <p:grpSp>
        <p:nvGrpSpPr>
          <p:cNvPr id="539" name="Group 20">
            <a:extLst>
              <a:ext uri="{FF2B5EF4-FFF2-40B4-BE49-F238E27FC236}">
                <a16:creationId xmlns:a16="http://schemas.microsoft.com/office/drawing/2014/main" id="{554821E9-E611-EF4C-B4ED-D5A7C0CB1055}"/>
              </a:ext>
            </a:extLst>
          </p:cNvPr>
          <p:cNvGrpSpPr>
            <a:grpSpLocks/>
          </p:cNvGrpSpPr>
          <p:nvPr/>
        </p:nvGrpSpPr>
        <p:grpSpPr bwMode="auto">
          <a:xfrm>
            <a:off x="2834986" y="2278117"/>
            <a:ext cx="620713" cy="228600"/>
            <a:chOff x="1287" y="2524"/>
            <a:chExt cx="260" cy="100"/>
          </a:xfrm>
        </p:grpSpPr>
        <p:sp>
          <p:nvSpPr>
            <p:cNvPr id="540" name="Rectangle 21">
              <a:extLst>
                <a:ext uri="{FF2B5EF4-FFF2-40B4-BE49-F238E27FC236}">
                  <a16:creationId xmlns:a16="http://schemas.microsoft.com/office/drawing/2014/main" id="{BEBEC012-39DF-A541-830E-6FF13ADAE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41" name="Rectangle 22">
              <a:extLst>
                <a:ext uri="{FF2B5EF4-FFF2-40B4-BE49-F238E27FC236}">
                  <a16:creationId xmlns:a16="http://schemas.microsoft.com/office/drawing/2014/main" id="{C54558CA-8722-654B-8BA0-93D5C1A675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42" name="Rectangle 23">
              <a:extLst>
                <a:ext uri="{FF2B5EF4-FFF2-40B4-BE49-F238E27FC236}">
                  <a16:creationId xmlns:a16="http://schemas.microsoft.com/office/drawing/2014/main" id="{4ECE78D1-C229-D44C-8946-E5D845D77B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6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43" name="Rectangle 24">
              <a:extLst>
                <a:ext uri="{FF2B5EF4-FFF2-40B4-BE49-F238E27FC236}">
                  <a16:creationId xmlns:a16="http://schemas.microsoft.com/office/drawing/2014/main" id="{5E3A5BD1-1D56-EA42-9427-8F0D4DE456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544" name="Rectangle 23">
            <a:extLst>
              <a:ext uri="{FF2B5EF4-FFF2-40B4-BE49-F238E27FC236}">
                <a16:creationId xmlns:a16="http://schemas.microsoft.com/office/drawing/2014/main" id="{9E1F493A-E899-D74E-919F-F4A60AE16A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7011" y="1390705"/>
            <a:ext cx="2254250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45" name="Rectangle 24">
            <a:extLst>
              <a:ext uri="{FF2B5EF4-FFF2-40B4-BE49-F238E27FC236}">
                <a16:creationId xmlns:a16="http://schemas.microsoft.com/office/drawing/2014/main" id="{49A0180F-5303-6E4C-99BF-19A56AAC7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3036" y="1468492"/>
            <a:ext cx="2225675" cy="1979613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46" name="Text Box 26">
            <a:extLst>
              <a:ext uri="{FF2B5EF4-FFF2-40B4-BE49-F238E27FC236}">
                <a16:creationId xmlns:a16="http://schemas.microsoft.com/office/drawing/2014/main" id="{23645F4E-01B1-3349-9A7F-2F24FC4C20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8486" y="2197155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547" name="Text Box 26">
            <a:extLst>
              <a:ext uri="{FF2B5EF4-FFF2-40B4-BE49-F238E27FC236}">
                <a16:creationId xmlns:a16="http://schemas.microsoft.com/office/drawing/2014/main" id="{9BED65C6-B309-8B4D-A068-E19EDFD116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2461" y="1420867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548" name="Text Box 26">
            <a:extLst>
              <a:ext uri="{FF2B5EF4-FFF2-40B4-BE49-F238E27FC236}">
                <a16:creationId xmlns:a16="http://schemas.microsoft.com/office/drawing/2014/main" id="{3CB9E7E9-E087-BE49-8C38-35C7E48BA8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2136" y="3102030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549" name="Text Box 26">
            <a:extLst>
              <a:ext uri="{FF2B5EF4-FFF2-40B4-BE49-F238E27FC236}">
                <a16:creationId xmlns:a16="http://schemas.microsoft.com/office/drawing/2014/main" id="{75F58D18-0976-1447-9AE8-E0B265BD81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2136" y="2816280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550" name="Oval 36">
            <a:extLst>
              <a:ext uri="{FF2B5EF4-FFF2-40B4-BE49-F238E27FC236}">
                <a16:creationId xmlns:a16="http://schemas.microsoft.com/office/drawing/2014/main" id="{2A7F5798-BB67-5141-90FB-F51D589E3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2099" y="1727255"/>
            <a:ext cx="598487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P4</a:t>
            </a:r>
          </a:p>
        </p:txBody>
      </p:sp>
      <p:sp>
        <p:nvSpPr>
          <p:cNvPr id="551" name="Rectangle 23">
            <a:extLst>
              <a:ext uri="{FF2B5EF4-FFF2-40B4-BE49-F238E27FC236}">
                <a16:creationId xmlns:a16="http://schemas.microsoft.com/office/drawing/2014/main" id="{32D4A7B1-DBDA-2B47-8511-4BF8176AC4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2324" y="1616130"/>
            <a:ext cx="1296987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52" name="Rectangle 24">
            <a:extLst>
              <a:ext uri="{FF2B5EF4-FFF2-40B4-BE49-F238E27FC236}">
                <a16:creationId xmlns:a16="http://schemas.microsoft.com/office/drawing/2014/main" id="{DAED2C2D-612B-9147-A573-0082B49107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5474" y="1657405"/>
            <a:ext cx="1631950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53" name="Text Box 26">
            <a:extLst>
              <a:ext uri="{FF2B5EF4-FFF2-40B4-BE49-F238E27FC236}">
                <a16:creationId xmlns:a16="http://schemas.microsoft.com/office/drawing/2014/main" id="{892F681F-FE7B-A849-886C-3DB4B71509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30886" y="2413055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554" name="Text Box 26">
            <a:extLst>
              <a:ext uri="{FF2B5EF4-FFF2-40B4-BE49-F238E27FC236}">
                <a16:creationId xmlns:a16="http://schemas.microsoft.com/office/drawing/2014/main" id="{5491EDD3-2B63-BB4B-87FA-02E376F65B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5811" y="1660580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555" name="Text Box 26">
            <a:extLst>
              <a:ext uri="{FF2B5EF4-FFF2-40B4-BE49-F238E27FC236}">
                <a16:creationId xmlns:a16="http://schemas.microsoft.com/office/drawing/2014/main" id="{0FB3A86D-FFE9-EE49-AD2D-1E57E4F89B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73749" y="3317930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556" name="Text Box 26">
            <a:extLst>
              <a:ext uri="{FF2B5EF4-FFF2-40B4-BE49-F238E27FC236}">
                <a16:creationId xmlns:a16="http://schemas.microsoft.com/office/drawing/2014/main" id="{9835580D-BB7F-E64A-B442-691428929F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0411" y="3032180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557" name="Text Box 26">
            <a:extLst>
              <a:ext uri="{FF2B5EF4-FFF2-40B4-BE49-F238E27FC236}">
                <a16:creationId xmlns:a16="http://schemas.microsoft.com/office/drawing/2014/main" id="{31A0CB7D-BCCB-D34A-A890-C073478178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30886" y="2736905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558" name="Oval 53">
            <a:extLst>
              <a:ext uri="{FF2B5EF4-FFF2-40B4-BE49-F238E27FC236}">
                <a16:creationId xmlns:a16="http://schemas.microsoft.com/office/drawing/2014/main" id="{F992062B-7A21-DE43-9A4C-83CB3E9CB1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86436" y="1954267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P2</a:t>
            </a:r>
          </a:p>
        </p:txBody>
      </p:sp>
      <p:sp>
        <p:nvSpPr>
          <p:cNvPr id="559" name="Freeform 54">
            <a:extLst>
              <a:ext uri="{FF2B5EF4-FFF2-40B4-BE49-F238E27FC236}">
                <a16:creationId xmlns:a16="http://schemas.microsoft.com/office/drawing/2014/main" id="{AC38FC98-798D-384B-B25B-E64D646DDFC5}"/>
              </a:ext>
            </a:extLst>
          </p:cNvPr>
          <p:cNvSpPr>
            <a:spLocks/>
          </p:cNvSpPr>
          <p:nvPr/>
        </p:nvSpPr>
        <p:spPr bwMode="auto">
          <a:xfrm>
            <a:off x="9661236" y="1636767"/>
            <a:ext cx="504825" cy="2133600"/>
          </a:xfrm>
          <a:custGeom>
            <a:avLst/>
            <a:gdLst>
              <a:gd name="T0" fmla="*/ 2147483647 w 318"/>
              <a:gd name="T1" fmla="*/ 2147483647 h 1344"/>
              <a:gd name="T2" fmla="*/ 2147483647 w 318"/>
              <a:gd name="T3" fmla="*/ 0 h 1344"/>
              <a:gd name="T4" fmla="*/ 0 w 318"/>
              <a:gd name="T5" fmla="*/ 2147483647 h 1344"/>
              <a:gd name="T6" fmla="*/ 2147483647 w 318"/>
              <a:gd name="T7" fmla="*/ 2147483647 h 1344"/>
              <a:gd name="T8" fmla="*/ 2147483647 w 318"/>
              <a:gd name="T9" fmla="*/ 2147483647 h 1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18" h="1344">
                <a:moveTo>
                  <a:pt x="318" y="1344"/>
                </a:moveTo>
                <a:lnTo>
                  <a:pt x="12" y="0"/>
                </a:lnTo>
                <a:lnTo>
                  <a:pt x="0" y="1224"/>
                </a:lnTo>
                <a:lnTo>
                  <a:pt x="121" y="1344"/>
                </a:lnTo>
                <a:lnTo>
                  <a:pt x="318" y="1344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68" name="Text Box 93">
            <a:extLst>
              <a:ext uri="{FF2B5EF4-FFF2-40B4-BE49-F238E27FC236}">
                <a16:creationId xmlns:a16="http://schemas.microsoft.com/office/drawing/2014/main" id="{28913095-A052-0A42-8972-4D75538256AD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723736" y="4418067"/>
            <a:ext cx="1147763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charset="0"/>
                <a:ea typeface="ＭＳ Ｐゴシック" charset="0"/>
                <a:cs typeface="+mn-cs"/>
              </a:rPr>
              <a:t>host: IP address A</a:t>
            </a:r>
          </a:p>
        </p:txBody>
      </p:sp>
      <p:sp>
        <p:nvSpPr>
          <p:cNvPr id="569" name="Text Box 94">
            <a:extLst>
              <a:ext uri="{FF2B5EF4-FFF2-40B4-BE49-F238E27FC236}">
                <a16:creationId xmlns:a16="http://schemas.microsoft.com/office/drawing/2014/main" id="{E982CF1A-0928-6A45-8462-D083EBC09BA7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480261" y="4314880"/>
            <a:ext cx="1147763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charset="0"/>
                <a:ea typeface="ＭＳ Ｐゴシック" charset="0"/>
                <a:cs typeface="+mn-cs"/>
              </a:rPr>
              <a:t>host: IP address C</a:t>
            </a:r>
          </a:p>
        </p:txBody>
      </p:sp>
      <p:sp>
        <p:nvSpPr>
          <p:cNvPr id="570" name="Line 96">
            <a:extLst>
              <a:ext uri="{FF2B5EF4-FFF2-40B4-BE49-F238E27FC236}">
                <a16:creationId xmlns:a16="http://schemas.microsoft.com/office/drawing/2014/main" id="{2EEED614-F433-E440-B256-A6E56708BB1E}"/>
              </a:ext>
            </a:extLst>
          </p:cNvPr>
          <p:cNvSpPr>
            <a:spLocks noChangeShapeType="1"/>
          </p:cNvSpPr>
          <p:nvPr/>
        </p:nvSpPr>
        <p:spPr bwMode="auto">
          <a:xfrm>
            <a:off x="4989224" y="3144892"/>
            <a:ext cx="2233612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571" name="Line 97">
            <a:extLst>
              <a:ext uri="{FF2B5EF4-FFF2-40B4-BE49-F238E27FC236}">
                <a16:creationId xmlns:a16="http://schemas.microsoft.com/office/drawing/2014/main" id="{098FD8B8-DDC2-8146-812C-346AC97FA30A}"/>
              </a:ext>
            </a:extLst>
          </p:cNvPr>
          <p:cNvSpPr>
            <a:spLocks noChangeShapeType="1"/>
          </p:cNvSpPr>
          <p:nvPr/>
        </p:nvSpPr>
        <p:spPr bwMode="auto">
          <a:xfrm>
            <a:off x="5005099" y="2843267"/>
            <a:ext cx="2233612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572" name="Text Box 26">
            <a:extLst>
              <a:ext uri="{FF2B5EF4-FFF2-40B4-BE49-F238E27FC236}">
                <a16:creationId xmlns:a16="http://schemas.microsoft.com/office/drawing/2014/main" id="{8BEC305F-DB39-A945-9B16-8D9FBE53F0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2449" y="2508305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573" name="Line 99">
            <a:extLst>
              <a:ext uri="{FF2B5EF4-FFF2-40B4-BE49-F238E27FC236}">
                <a16:creationId xmlns:a16="http://schemas.microsoft.com/office/drawing/2014/main" id="{7CB610F0-F0BE-7D49-8D7A-0F03DEB1C350}"/>
              </a:ext>
            </a:extLst>
          </p:cNvPr>
          <p:cNvSpPr>
            <a:spLocks noChangeShapeType="1"/>
          </p:cNvSpPr>
          <p:nvPr/>
        </p:nvSpPr>
        <p:spPr bwMode="auto">
          <a:xfrm>
            <a:off x="5008274" y="2521005"/>
            <a:ext cx="2233612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574" name="Line 100">
            <a:extLst>
              <a:ext uri="{FF2B5EF4-FFF2-40B4-BE49-F238E27FC236}">
                <a16:creationId xmlns:a16="http://schemas.microsoft.com/office/drawing/2014/main" id="{1D31CBE9-4A8E-BC4A-A036-BA509B6CF5EA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1449" y="2198742"/>
            <a:ext cx="2233612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grpSp>
        <p:nvGrpSpPr>
          <p:cNvPr id="575" name="Group 101">
            <a:extLst>
              <a:ext uri="{FF2B5EF4-FFF2-40B4-BE49-F238E27FC236}">
                <a16:creationId xmlns:a16="http://schemas.microsoft.com/office/drawing/2014/main" id="{91441727-AAD7-1140-AF05-A3D324B8DC6B}"/>
              </a:ext>
            </a:extLst>
          </p:cNvPr>
          <p:cNvGrpSpPr>
            <a:grpSpLocks/>
          </p:cNvGrpSpPr>
          <p:nvPr/>
        </p:nvGrpSpPr>
        <p:grpSpPr bwMode="auto">
          <a:xfrm>
            <a:off x="5187661" y="2060630"/>
            <a:ext cx="473075" cy="228600"/>
            <a:chOff x="1287" y="2524"/>
            <a:chExt cx="260" cy="100"/>
          </a:xfrm>
        </p:grpSpPr>
        <p:sp>
          <p:nvSpPr>
            <p:cNvPr id="576" name="Rectangle 102">
              <a:extLst>
                <a:ext uri="{FF2B5EF4-FFF2-40B4-BE49-F238E27FC236}">
                  <a16:creationId xmlns:a16="http://schemas.microsoft.com/office/drawing/2014/main" id="{70206F36-B050-C844-A36F-47D4A71EE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77" name="Rectangle 103">
              <a:extLst>
                <a:ext uri="{FF2B5EF4-FFF2-40B4-BE49-F238E27FC236}">
                  <a16:creationId xmlns:a16="http://schemas.microsoft.com/office/drawing/2014/main" id="{5F70B84F-C600-BF41-9794-BB79AB85B4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78" name="Rectangle 104">
              <a:extLst>
                <a:ext uri="{FF2B5EF4-FFF2-40B4-BE49-F238E27FC236}">
                  <a16:creationId xmlns:a16="http://schemas.microsoft.com/office/drawing/2014/main" id="{9352E66B-31B1-0244-9A00-013E38F020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6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79" name="Rectangle 105">
              <a:extLst>
                <a:ext uri="{FF2B5EF4-FFF2-40B4-BE49-F238E27FC236}">
                  <a16:creationId xmlns:a16="http://schemas.microsoft.com/office/drawing/2014/main" id="{A72F3B32-D2F7-184C-B710-25A136D5D0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580" name="Oval 106">
            <a:extLst>
              <a:ext uri="{FF2B5EF4-FFF2-40B4-BE49-F238E27FC236}">
                <a16:creationId xmlns:a16="http://schemas.microsoft.com/office/drawing/2014/main" id="{775F6544-1FEC-F148-8D8D-09EF678714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8936" y="1732017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P6</a:t>
            </a:r>
          </a:p>
        </p:txBody>
      </p:sp>
      <p:sp>
        <p:nvSpPr>
          <p:cNvPr id="581" name="Oval 112">
            <a:extLst>
              <a:ext uri="{FF2B5EF4-FFF2-40B4-BE49-F238E27FC236}">
                <a16:creationId xmlns:a16="http://schemas.microsoft.com/office/drawing/2014/main" id="{1A7AFB65-C131-864D-BB01-D752C9A2B6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7424" y="1730430"/>
            <a:ext cx="598487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P5</a:t>
            </a:r>
          </a:p>
        </p:txBody>
      </p:sp>
      <p:grpSp>
        <p:nvGrpSpPr>
          <p:cNvPr id="582" name="Group 118">
            <a:extLst>
              <a:ext uri="{FF2B5EF4-FFF2-40B4-BE49-F238E27FC236}">
                <a16:creationId xmlns:a16="http://schemas.microsoft.com/office/drawing/2014/main" id="{72BEDA86-D9D6-634C-B8D0-F4A3A594F27F}"/>
              </a:ext>
            </a:extLst>
          </p:cNvPr>
          <p:cNvGrpSpPr>
            <a:grpSpLocks/>
          </p:cNvGrpSpPr>
          <p:nvPr/>
        </p:nvGrpSpPr>
        <p:grpSpPr bwMode="auto">
          <a:xfrm>
            <a:off x="5892511" y="2065392"/>
            <a:ext cx="473075" cy="228600"/>
            <a:chOff x="1287" y="2524"/>
            <a:chExt cx="260" cy="100"/>
          </a:xfrm>
        </p:grpSpPr>
        <p:sp>
          <p:nvSpPr>
            <p:cNvPr id="583" name="Rectangle 119">
              <a:extLst>
                <a:ext uri="{FF2B5EF4-FFF2-40B4-BE49-F238E27FC236}">
                  <a16:creationId xmlns:a16="http://schemas.microsoft.com/office/drawing/2014/main" id="{967F16BC-79F0-D947-BF48-B3D4DFC376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84" name="Rectangle 120">
              <a:extLst>
                <a:ext uri="{FF2B5EF4-FFF2-40B4-BE49-F238E27FC236}">
                  <a16:creationId xmlns:a16="http://schemas.microsoft.com/office/drawing/2014/main" id="{E857091F-6411-DE41-A408-86F1597775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85" name="Rectangle 121">
              <a:extLst>
                <a:ext uri="{FF2B5EF4-FFF2-40B4-BE49-F238E27FC236}">
                  <a16:creationId xmlns:a16="http://schemas.microsoft.com/office/drawing/2014/main" id="{10EEFABE-8406-A849-8F8B-3E87430B8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6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86" name="Rectangle 122">
              <a:extLst>
                <a:ext uri="{FF2B5EF4-FFF2-40B4-BE49-F238E27FC236}">
                  <a16:creationId xmlns:a16="http://schemas.microsoft.com/office/drawing/2014/main" id="{65CA8326-C8A6-0740-8CBC-12905C529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587" name="Group 123">
            <a:extLst>
              <a:ext uri="{FF2B5EF4-FFF2-40B4-BE49-F238E27FC236}">
                <a16:creationId xmlns:a16="http://schemas.microsoft.com/office/drawing/2014/main" id="{997E9D96-904C-5A46-A87E-C65B0FD83028}"/>
              </a:ext>
            </a:extLst>
          </p:cNvPr>
          <p:cNvGrpSpPr>
            <a:grpSpLocks/>
          </p:cNvGrpSpPr>
          <p:nvPr/>
        </p:nvGrpSpPr>
        <p:grpSpPr bwMode="auto">
          <a:xfrm>
            <a:off x="6564024" y="2070155"/>
            <a:ext cx="473075" cy="228600"/>
            <a:chOff x="1287" y="2524"/>
            <a:chExt cx="260" cy="100"/>
          </a:xfrm>
        </p:grpSpPr>
        <p:sp>
          <p:nvSpPr>
            <p:cNvPr id="588" name="Rectangle 124">
              <a:extLst>
                <a:ext uri="{FF2B5EF4-FFF2-40B4-BE49-F238E27FC236}">
                  <a16:creationId xmlns:a16="http://schemas.microsoft.com/office/drawing/2014/main" id="{83A5305C-938A-3540-92FC-D9E6B3AA52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89" name="Rectangle 125">
              <a:extLst>
                <a:ext uri="{FF2B5EF4-FFF2-40B4-BE49-F238E27FC236}">
                  <a16:creationId xmlns:a16="http://schemas.microsoft.com/office/drawing/2014/main" id="{5B51F3FA-BED2-9741-B674-7BC7A9E263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90" name="Rectangle 126">
              <a:extLst>
                <a:ext uri="{FF2B5EF4-FFF2-40B4-BE49-F238E27FC236}">
                  <a16:creationId xmlns:a16="http://schemas.microsoft.com/office/drawing/2014/main" id="{79C8DFFC-9ECB-D741-B85F-80F0EF753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6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91" name="Rectangle 127">
              <a:extLst>
                <a:ext uri="{FF2B5EF4-FFF2-40B4-BE49-F238E27FC236}">
                  <a16:creationId xmlns:a16="http://schemas.microsoft.com/office/drawing/2014/main" id="{978D323D-4AE7-9141-B532-67630F4025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592" name="Line 133">
            <a:extLst>
              <a:ext uri="{FF2B5EF4-FFF2-40B4-BE49-F238E27FC236}">
                <a16:creationId xmlns:a16="http://schemas.microsoft.com/office/drawing/2014/main" id="{B3924FC9-2487-424F-B323-57225BB1F6F0}"/>
              </a:ext>
            </a:extLst>
          </p:cNvPr>
          <p:cNvSpPr>
            <a:spLocks noChangeShapeType="1"/>
          </p:cNvSpPr>
          <p:nvPr/>
        </p:nvSpPr>
        <p:spPr bwMode="auto">
          <a:xfrm>
            <a:off x="7997536" y="3360792"/>
            <a:ext cx="16383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593" name="Line 134">
            <a:extLst>
              <a:ext uri="{FF2B5EF4-FFF2-40B4-BE49-F238E27FC236}">
                <a16:creationId xmlns:a16="http://schemas.microsoft.com/office/drawing/2014/main" id="{8C5E5D9B-06EC-8040-963A-0448FFE65135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8011" y="3065517"/>
            <a:ext cx="16383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594" name="Line 135">
            <a:extLst>
              <a:ext uri="{FF2B5EF4-FFF2-40B4-BE49-F238E27FC236}">
                <a16:creationId xmlns:a16="http://schemas.microsoft.com/office/drawing/2014/main" id="{B6E44884-802F-C140-8F4F-ECCAD20C64C2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8011" y="2770242"/>
            <a:ext cx="16383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595" name="Line 136">
            <a:extLst>
              <a:ext uri="{FF2B5EF4-FFF2-40B4-BE49-F238E27FC236}">
                <a16:creationId xmlns:a16="http://schemas.microsoft.com/office/drawing/2014/main" id="{267911A5-63F3-4640-87F3-C5B06264CB37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8011" y="2465442"/>
            <a:ext cx="16383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grpSp>
        <p:nvGrpSpPr>
          <p:cNvPr id="596" name="Group 128">
            <a:extLst>
              <a:ext uri="{FF2B5EF4-FFF2-40B4-BE49-F238E27FC236}">
                <a16:creationId xmlns:a16="http://schemas.microsoft.com/office/drawing/2014/main" id="{7EE1E98D-B6C0-2C4E-AD21-6D19C0FB7F86}"/>
              </a:ext>
            </a:extLst>
          </p:cNvPr>
          <p:cNvGrpSpPr>
            <a:grpSpLocks/>
          </p:cNvGrpSpPr>
          <p:nvPr/>
        </p:nvGrpSpPr>
        <p:grpSpPr bwMode="auto">
          <a:xfrm>
            <a:off x="8140411" y="2292405"/>
            <a:ext cx="473075" cy="228600"/>
            <a:chOff x="1287" y="2524"/>
            <a:chExt cx="260" cy="100"/>
          </a:xfrm>
        </p:grpSpPr>
        <p:sp>
          <p:nvSpPr>
            <p:cNvPr id="597" name="Rectangle 129">
              <a:extLst>
                <a:ext uri="{FF2B5EF4-FFF2-40B4-BE49-F238E27FC236}">
                  <a16:creationId xmlns:a16="http://schemas.microsoft.com/office/drawing/2014/main" id="{61B34E55-D106-A049-9E71-650BFC4F13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98" name="Rectangle 130">
              <a:extLst>
                <a:ext uri="{FF2B5EF4-FFF2-40B4-BE49-F238E27FC236}">
                  <a16:creationId xmlns:a16="http://schemas.microsoft.com/office/drawing/2014/main" id="{11316511-2186-B14B-B2A0-0967B623A5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99" name="Rectangle 131">
              <a:extLst>
                <a:ext uri="{FF2B5EF4-FFF2-40B4-BE49-F238E27FC236}">
                  <a16:creationId xmlns:a16="http://schemas.microsoft.com/office/drawing/2014/main" id="{7A116F04-A632-B845-B528-4E4C72A94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6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00" name="Rectangle 132">
              <a:extLst>
                <a:ext uri="{FF2B5EF4-FFF2-40B4-BE49-F238E27FC236}">
                  <a16:creationId xmlns:a16="http://schemas.microsoft.com/office/drawing/2014/main" id="{4A85FADB-4AF1-F94D-8774-770D5D0876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01" name="Group 137">
            <a:extLst>
              <a:ext uri="{FF2B5EF4-FFF2-40B4-BE49-F238E27FC236}">
                <a16:creationId xmlns:a16="http://schemas.microsoft.com/office/drawing/2014/main" id="{9F60C830-B1B4-8D40-9EFA-BCF609F3183A}"/>
              </a:ext>
            </a:extLst>
          </p:cNvPr>
          <p:cNvGrpSpPr>
            <a:grpSpLocks/>
          </p:cNvGrpSpPr>
          <p:nvPr/>
        </p:nvGrpSpPr>
        <p:grpSpPr bwMode="auto">
          <a:xfrm>
            <a:off x="8935749" y="2282880"/>
            <a:ext cx="473075" cy="228600"/>
            <a:chOff x="1287" y="2524"/>
            <a:chExt cx="260" cy="100"/>
          </a:xfrm>
        </p:grpSpPr>
        <p:sp>
          <p:nvSpPr>
            <p:cNvPr id="602" name="Rectangle 138">
              <a:extLst>
                <a:ext uri="{FF2B5EF4-FFF2-40B4-BE49-F238E27FC236}">
                  <a16:creationId xmlns:a16="http://schemas.microsoft.com/office/drawing/2014/main" id="{6EF6EEDA-22BF-6241-8415-4BAB32D12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03" name="Rectangle 139">
              <a:extLst>
                <a:ext uri="{FF2B5EF4-FFF2-40B4-BE49-F238E27FC236}">
                  <a16:creationId xmlns:a16="http://schemas.microsoft.com/office/drawing/2014/main" id="{3DD5FE6D-6228-3940-8146-E91BBCD9F5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04" name="Rectangle 140">
              <a:extLst>
                <a:ext uri="{FF2B5EF4-FFF2-40B4-BE49-F238E27FC236}">
                  <a16:creationId xmlns:a16="http://schemas.microsoft.com/office/drawing/2014/main" id="{15547CDB-C790-C348-AE10-9B28B2C54F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6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05" name="Rectangle 141">
              <a:extLst>
                <a:ext uri="{FF2B5EF4-FFF2-40B4-BE49-F238E27FC236}">
                  <a16:creationId xmlns:a16="http://schemas.microsoft.com/office/drawing/2014/main" id="{59BAD7A1-391C-F44A-8C97-BB2749F44B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606" name="Oval 143">
            <a:extLst>
              <a:ext uri="{FF2B5EF4-FFF2-40B4-BE49-F238E27FC236}">
                <a16:creationId xmlns:a16="http://schemas.microsoft.com/office/drawing/2014/main" id="{714C3193-ABA3-E549-9000-1B9EA94280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7011" y="1949505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P3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128674" y="2152705"/>
            <a:ext cx="2695575" cy="3382962"/>
            <a:chOff x="3128674" y="2152705"/>
            <a:chExt cx="2695575" cy="3382962"/>
          </a:xfrm>
        </p:grpSpPr>
        <p:grpSp>
          <p:nvGrpSpPr>
            <p:cNvPr id="4" name="Group 3"/>
            <p:cNvGrpSpPr/>
            <p:nvPr/>
          </p:nvGrpSpPr>
          <p:grpSpPr>
            <a:xfrm>
              <a:off x="3301711" y="4192642"/>
              <a:ext cx="2173288" cy="1343025"/>
              <a:chOff x="3301711" y="4192642"/>
              <a:chExt cx="2173288" cy="1343025"/>
            </a:xfrm>
          </p:grpSpPr>
          <p:grpSp>
            <p:nvGrpSpPr>
              <p:cNvPr id="560" name="Group 76">
                <a:extLst>
                  <a:ext uri="{FF2B5EF4-FFF2-40B4-BE49-F238E27FC236}">
                    <a16:creationId xmlns:a16="http://schemas.microsoft.com/office/drawing/2014/main" id="{54B1DF71-9399-154E-A326-E57B31715B4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450936" y="4883205"/>
                <a:ext cx="2024063" cy="652462"/>
                <a:chOff x="1079" y="3697"/>
                <a:chExt cx="1275" cy="411"/>
              </a:xfrm>
            </p:grpSpPr>
            <p:sp>
              <p:nvSpPr>
                <p:cNvPr id="561" name="Rectangle 77">
                  <a:extLst>
                    <a:ext uri="{FF2B5EF4-FFF2-40B4-BE49-F238E27FC236}">
                      <a16:creationId xmlns:a16="http://schemas.microsoft.com/office/drawing/2014/main" id="{126F8F0C-1620-8242-B2D8-31D60CE3B0C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53" y="3697"/>
                  <a:ext cx="678" cy="138"/>
                </a:xfrm>
                <a:prstGeom prst="rect">
                  <a:avLst/>
                </a:prstGeom>
                <a:solidFill>
                  <a:srgbClr val="3C6CDF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562" name="Line 78">
                  <a:extLst>
                    <a:ext uri="{FF2B5EF4-FFF2-40B4-BE49-F238E27FC236}">
                      <a16:creationId xmlns:a16="http://schemas.microsoft.com/office/drawing/2014/main" id="{B4AFF46B-1913-5749-A0C2-475F8713C47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179" y="3770"/>
                  <a:ext cx="175" cy="0"/>
                </a:xfrm>
                <a:prstGeom prst="line">
                  <a:avLst/>
                </a:prstGeom>
                <a:noFill/>
                <a:ln w="38100">
                  <a:solidFill>
                    <a:srgbClr val="CC0000"/>
                  </a:solidFill>
                  <a:round/>
                  <a:headEnd/>
                  <a:tailEnd type="triangle" w="med" len="med"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563" name="Text Box 79">
                  <a:extLst>
                    <a:ext uri="{FF2B5EF4-FFF2-40B4-BE49-F238E27FC236}">
                      <a16:creationId xmlns:a16="http://schemas.microsoft.com/office/drawing/2014/main" id="{CE607ED2-10F4-764C-A00E-207E57A6B5C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079" y="3822"/>
                  <a:ext cx="1233" cy="28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1pPr>
                  <a:lvl2pPr marL="742950" indent="-28575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2pPr>
                  <a:lvl3pPr marL="1143000" indent="-22860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3pPr>
                  <a:lvl4pPr marL="1600200" indent="-22860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4pPr>
                  <a:lvl5pPr marL="2057400" indent="-22860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9pPr>
                </a:lstStyle>
                <a:p>
                  <a:pPr marL="0" marR="0" lvl="0" indent="0" algn="r" defTabSz="914400" rtl="0" eaLnBrk="0" fontAlgn="base" latinLnBrk="0" hangingPunct="0">
                    <a:lnSpc>
                      <a:spcPct val="85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ahoma" charset="0"/>
                      <a:ea typeface="ＭＳ Ｐゴシック" charset="0"/>
                      <a:cs typeface="+mn-cs"/>
                    </a:rPr>
                    <a:t>source </a:t>
                  </a:r>
                  <a:r>
                    <a:rPr kumimoji="0" lang="en-US" sz="1400" b="0" i="0" u="none" strike="noStrike" kern="0" cap="none" spc="0" normalizeH="0" baseline="0" noProof="0" dirty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ahoma" charset="0"/>
                      <a:ea typeface="ＭＳ Ｐゴシック" charset="0"/>
                      <a:cs typeface="+mn-cs"/>
                    </a:rPr>
                    <a:t>IP,port</a:t>
                  </a: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ahoma" charset="0"/>
                      <a:ea typeface="ＭＳ Ｐゴシック" charset="0"/>
                      <a:cs typeface="+mn-cs"/>
                    </a:rPr>
                    <a:t>: A,9157</a:t>
                  </a:r>
                </a:p>
                <a:p>
                  <a:pPr marL="0" marR="0" lvl="0" indent="0" algn="r" defTabSz="914400" rtl="0" eaLnBrk="0" fontAlgn="base" latinLnBrk="0" hangingPunct="0">
                    <a:lnSpc>
                      <a:spcPct val="85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ahoma" charset="0"/>
                      <a:ea typeface="ＭＳ Ｐゴシック" charset="0"/>
                      <a:cs typeface="+mn-cs"/>
                    </a:rPr>
                    <a:t>dest</a:t>
                  </a: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ahoma" charset="0"/>
                      <a:ea typeface="ＭＳ Ｐゴシック" charset="0"/>
                      <a:cs typeface="+mn-cs"/>
                    </a:rPr>
                    <a:t> IP, port: B,80</a:t>
                  </a:r>
                </a:p>
              </p:txBody>
            </p:sp>
          </p:grpSp>
          <p:grpSp>
            <p:nvGrpSpPr>
              <p:cNvPr id="564" name="Group 80">
                <a:extLst>
                  <a:ext uri="{FF2B5EF4-FFF2-40B4-BE49-F238E27FC236}">
                    <a16:creationId xmlns:a16="http://schemas.microsoft.com/office/drawing/2014/main" id="{BE97DD4B-C63C-784B-AC3B-62C82E3DEAE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301711" y="4192642"/>
                <a:ext cx="1887538" cy="652463"/>
                <a:chOff x="2741" y="3750"/>
                <a:chExt cx="1189" cy="411"/>
              </a:xfrm>
            </p:grpSpPr>
            <p:sp>
              <p:nvSpPr>
                <p:cNvPr id="565" name="Rectangle 81">
                  <a:extLst>
                    <a:ext uri="{FF2B5EF4-FFF2-40B4-BE49-F238E27FC236}">
                      <a16:creationId xmlns:a16="http://schemas.microsoft.com/office/drawing/2014/main" id="{4CBF1123-14B9-314E-90DC-C336B1E567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59" y="3750"/>
                  <a:ext cx="678" cy="138"/>
                </a:xfrm>
                <a:prstGeom prst="rect">
                  <a:avLst/>
                </a:prstGeom>
                <a:solidFill>
                  <a:srgbClr val="3C6CDF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566" name="Line 82">
                  <a:extLst>
                    <a:ext uri="{FF2B5EF4-FFF2-40B4-BE49-F238E27FC236}">
                      <a16:creationId xmlns:a16="http://schemas.microsoft.com/office/drawing/2014/main" id="{C63CC2F7-6C69-D341-8C27-77AE238CB11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741" y="3837"/>
                  <a:ext cx="175" cy="0"/>
                </a:xfrm>
                <a:prstGeom prst="line">
                  <a:avLst/>
                </a:prstGeom>
                <a:noFill/>
                <a:ln w="38100">
                  <a:solidFill>
                    <a:srgbClr val="CC0000"/>
                  </a:solidFill>
                  <a:round/>
                  <a:headEnd type="triangle" w="med" len="med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567" name="Text Box 83">
                  <a:extLst>
                    <a:ext uri="{FF2B5EF4-FFF2-40B4-BE49-F238E27FC236}">
                      <a16:creationId xmlns:a16="http://schemas.microsoft.com/office/drawing/2014/main" id="{FEC19C07-3FF2-1243-80F2-5776AC478D3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813" y="3875"/>
                  <a:ext cx="1117" cy="28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1pPr>
                  <a:lvl2pPr marL="742950" indent="-28575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2pPr>
                  <a:lvl3pPr marL="1143000" indent="-22860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3pPr>
                  <a:lvl4pPr marL="1600200" indent="-22860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4pPr>
                  <a:lvl5pPr marL="2057400" indent="-22860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85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ahoma" charset="0"/>
                      <a:ea typeface="ＭＳ Ｐゴシック" charset="0"/>
                      <a:cs typeface="+mn-cs"/>
                    </a:rPr>
                    <a:t>source IP,port: B,80</a:t>
                  </a:r>
                </a:p>
                <a:p>
                  <a:pPr marL="0" marR="0" lvl="0" indent="0" algn="l" defTabSz="914400" rtl="0" eaLnBrk="0" fontAlgn="base" latinLnBrk="0" hangingPunct="0">
                    <a:lnSpc>
                      <a:spcPct val="85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ahoma" charset="0"/>
                      <a:ea typeface="ＭＳ Ｐゴシック" charset="0"/>
                      <a:cs typeface="+mn-cs"/>
                    </a:rPr>
                    <a:t>dest IP,port: A,9157</a:t>
                  </a:r>
                </a:p>
              </p:txBody>
            </p:sp>
          </p:grpSp>
        </p:grpSp>
        <p:sp>
          <p:nvSpPr>
            <p:cNvPr id="607" name="Freeform 144">
              <a:extLst>
                <a:ext uri="{FF2B5EF4-FFF2-40B4-BE49-F238E27FC236}">
                  <a16:creationId xmlns:a16="http://schemas.microsoft.com/office/drawing/2014/main" id="{C20C0751-24F4-5540-AE77-1F150DE44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8674" y="2152705"/>
              <a:ext cx="2695575" cy="2695575"/>
            </a:xfrm>
            <a:custGeom>
              <a:avLst/>
              <a:gdLst>
                <a:gd name="T0" fmla="*/ 0 w 1698"/>
                <a:gd name="T1" fmla="*/ 2147483647 h 1698"/>
                <a:gd name="T2" fmla="*/ 0 w 1698"/>
                <a:gd name="T3" fmla="*/ 2147483647 h 1698"/>
                <a:gd name="T4" fmla="*/ 2147483647 w 1698"/>
                <a:gd name="T5" fmla="*/ 2147483647 h 1698"/>
                <a:gd name="T6" fmla="*/ 2147483647 w 1698"/>
                <a:gd name="T7" fmla="*/ 2147483647 h 1698"/>
                <a:gd name="T8" fmla="*/ 2147483647 w 1698"/>
                <a:gd name="T9" fmla="*/ 0 h 169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698" h="1698">
                  <a:moveTo>
                    <a:pt x="0" y="131"/>
                  </a:moveTo>
                  <a:lnTo>
                    <a:pt x="0" y="1698"/>
                  </a:lnTo>
                  <a:lnTo>
                    <a:pt x="1698" y="1690"/>
                  </a:lnTo>
                  <a:lnTo>
                    <a:pt x="1691" y="148"/>
                  </a:lnTo>
                  <a:lnTo>
                    <a:pt x="1443" y="0"/>
                  </a:ln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608" name="Freeform 145">
            <a:extLst>
              <a:ext uri="{FF2B5EF4-FFF2-40B4-BE49-F238E27FC236}">
                <a16:creationId xmlns:a16="http://schemas.microsoft.com/office/drawing/2014/main" id="{29302AA3-50A5-1244-9A33-D38F93F145D5}"/>
              </a:ext>
            </a:extLst>
          </p:cNvPr>
          <p:cNvSpPr>
            <a:spLocks/>
          </p:cNvSpPr>
          <p:nvPr/>
        </p:nvSpPr>
        <p:spPr bwMode="auto">
          <a:xfrm>
            <a:off x="6114761" y="2184455"/>
            <a:ext cx="3089275" cy="3252787"/>
          </a:xfrm>
          <a:custGeom>
            <a:avLst/>
            <a:gdLst>
              <a:gd name="T0" fmla="*/ 0 w 1946"/>
              <a:gd name="T1" fmla="*/ 0 h 1801"/>
              <a:gd name="T2" fmla="*/ 0 w 1946"/>
              <a:gd name="T3" fmla="*/ 2147483647 h 1801"/>
              <a:gd name="T4" fmla="*/ 2147483647 w 1946"/>
              <a:gd name="T5" fmla="*/ 2147483647 h 1801"/>
              <a:gd name="T6" fmla="*/ 2147483647 w 1946"/>
              <a:gd name="T7" fmla="*/ 2147483647 h 180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46" h="1801">
                <a:moveTo>
                  <a:pt x="0" y="0"/>
                </a:moveTo>
                <a:lnTo>
                  <a:pt x="0" y="1801"/>
                </a:lnTo>
                <a:lnTo>
                  <a:pt x="1946" y="1794"/>
                </a:lnTo>
                <a:lnTo>
                  <a:pt x="1925" y="132"/>
                </a:lnTo>
              </a:path>
            </a:pathLst>
          </a:custGeom>
          <a:noFill/>
          <a:ln w="28575" cap="flat" cmpd="sng">
            <a:solidFill>
              <a:srgbClr val="CC000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773574" y="2173342"/>
            <a:ext cx="2170112" cy="2876550"/>
            <a:chOff x="6773574" y="2173342"/>
            <a:chExt cx="2170112" cy="2876550"/>
          </a:xfrm>
        </p:grpSpPr>
        <p:sp>
          <p:nvSpPr>
            <p:cNvPr id="609" name="Freeform 146">
              <a:extLst>
                <a:ext uri="{FF2B5EF4-FFF2-40B4-BE49-F238E27FC236}">
                  <a16:creationId xmlns:a16="http://schemas.microsoft.com/office/drawing/2014/main" id="{6BB33F5D-182F-DB4B-A83A-42910CF0B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3574" y="2173342"/>
              <a:ext cx="1609725" cy="2465388"/>
            </a:xfrm>
            <a:custGeom>
              <a:avLst/>
              <a:gdLst>
                <a:gd name="T0" fmla="*/ 0 w 1014"/>
                <a:gd name="T1" fmla="*/ 0 h 1480"/>
                <a:gd name="T2" fmla="*/ 0 w 1014"/>
                <a:gd name="T3" fmla="*/ 2147483647 h 1480"/>
                <a:gd name="T4" fmla="*/ 2147483647 w 1014"/>
                <a:gd name="T5" fmla="*/ 2147483647 h 1480"/>
                <a:gd name="T6" fmla="*/ 2147483647 w 1014"/>
                <a:gd name="T7" fmla="*/ 2147483647 h 148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014" h="1480">
                  <a:moveTo>
                    <a:pt x="0" y="0"/>
                  </a:moveTo>
                  <a:lnTo>
                    <a:pt x="0" y="1480"/>
                  </a:lnTo>
                  <a:lnTo>
                    <a:pt x="1014" y="1480"/>
                  </a:lnTo>
                  <a:lnTo>
                    <a:pt x="1014" y="146"/>
                  </a:ln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610" name="Group 147">
              <a:extLst>
                <a:ext uri="{FF2B5EF4-FFF2-40B4-BE49-F238E27FC236}">
                  <a16:creationId xmlns:a16="http://schemas.microsoft.com/office/drawing/2014/main" id="{8F2EC129-42A1-CA45-9C29-F66369B611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71999" y="4397430"/>
              <a:ext cx="2071687" cy="652462"/>
              <a:chOff x="2741" y="3750"/>
              <a:chExt cx="1305" cy="411"/>
            </a:xfrm>
          </p:grpSpPr>
          <p:sp>
            <p:nvSpPr>
              <p:cNvPr id="611" name="Rectangle 148">
                <a:extLst>
                  <a:ext uri="{FF2B5EF4-FFF2-40B4-BE49-F238E27FC236}">
                    <a16:creationId xmlns:a16="http://schemas.microsoft.com/office/drawing/2014/main" id="{5531015F-C493-CC46-9820-D16FD21371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9" y="3750"/>
                <a:ext cx="678" cy="138"/>
              </a:xfrm>
              <a:prstGeom prst="rect">
                <a:avLst/>
              </a:prstGeom>
              <a:solidFill>
                <a:srgbClr val="3C6CD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612" name="Line 149">
                <a:extLst>
                  <a:ext uri="{FF2B5EF4-FFF2-40B4-BE49-F238E27FC236}">
                    <a16:creationId xmlns:a16="http://schemas.microsoft.com/office/drawing/2014/main" id="{2E6849E0-3812-A84C-9E80-84DB1D6B09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41" y="3837"/>
                <a:ext cx="175" cy="0"/>
              </a:xfrm>
              <a:prstGeom prst="line">
                <a:avLst/>
              </a:prstGeom>
              <a:noFill/>
              <a:ln w="38100">
                <a:solidFill>
                  <a:srgbClr val="CC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613" name="Text Box 150">
                <a:extLst>
                  <a:ext uri="{FF2B5EF4-FFF2-40B4-BE49-F238E27FC236}">
                    <a16:creationId xmlns:a16="http://schemas.microsoft.com/office/drawing/2014/main" id="{EC838B59-7BC3-3F46-8B4A-83CBD6DB573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3" y="3875"/>
                <a:ext cx="1233" cy="28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8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rPr>
                  <a:t>source IP,port: C,5775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8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rPr>
                  <a:t>dest IP,port: B,80</a:t>
                </a:r>
              </a:p>
            </p:txBody>
          </p:sp>
        </p:grpSp>
      </p:grpSp>
      <p:grpSp>
        <p:nvGrpSpPr>
          <p:cNvPr id="614" name="Group 151">
            <a:extLst>
              <a:ext uri="{FF2B5EF4-FFF2-40B4-BE49-F238E27FC236}">
                <a16:creationId xmlns:a16="http://schemas.microsoft.com/office/drawing/2014/main" id="{69105778-FE71-EB4F-B01B-3760910DFB08}"/>
              </a:ext>
            </a:extLst>
          </p:cNvPr>
          <p:cNvGrpSpPr>
            <a:grpSpLocks/>
          </p:cNvGrpSpPr>
          <p:nvPr/>
        </p:nvGrpSpPr>
        <p:grpSpPr bwMode="auto">
          <a:xfrm>
            <a:off x="6941849" y="5186417"/>
            <a:ext cx="2063750" cy="661988"/>
            <a:chOff x="2741" y="3750"/>
            <a:chExt cx="1300" cy="417"/>
          </a:xfrm>
        </p:grpSpPr>
        <p:sp>
          <p:nvSpPr>
            <p:cNvPr id="615" name="Rectangle 152">
              <a:extLst>
                <a:ext uri="{FF2B5EF4-FFF2-40B4-BE49-F238E27FC236}">
                  <a16:creationId xmlns:a16="http://schemas.microsoft.com/office/drawing/2014/main" id="{885FFA84-ACB8-0744-B24C-9A28B05875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9" y="3750"/>
              <a:ext cx="678" cy="138"/>
            </a:xfrm>
            <a:prstGeom prst="rect">
              <a:avLst/>
            </a:prstGeom>
            <a:solidFill>
              <a:srgbClr val="3C6CD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16" name="Line 153">
              <a:extLst>
                <a:ext uri="{FF2B5EF4-FFF2-40B4-BE49-F238E27FC236}">
                  <a16:creationId xmlns:a16="http://schemas.microsoft.com/office/drawing/2014/main" id="{0B2DDB46-0A9D-004F-9F24-788225385A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41" y="3837"/>
              <a:ext cx="175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17" name="Text Box 154">
              <a:extLst>
                <a:ext uri="{FF2B5EF4-FFF2-40B4-BE49-F238E27FC236}">
                  <a16:creationId xmlns:a16="http://schemas.microsoft.com/office/drawing/2014/main" id="{33813E80-F8C8-1546-93E7-7005B836EE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3" y="3875"/>
              <a:ext cx="1228" cy="2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source </a:t>
              </a: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IP,port</a:t>
              </a: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: C,9157</a:t>
              </a:r>
            </a:p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dest</a:t>
              </a: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 </a:t>
              </a: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IP,port</a:t>
              </a: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: B,80</a:t>
              </a:r>
            </a:p>
          </p:txBody>
        </p:sp>
      </p:grpSp>
      <p:sp>
        <p:nvSpPr>
          <p:cNvPr id="621" name="Text Box 160">
            <a:extLst>
              <a:ext uri="{FF2B5EF4-FFF2-40B4-BE49-F238E27FC236}">
                <a16:creationId xmlns:a16="http://schemas.microsoft.com/office/drawing/2014/main" id="{49EFE28C-CCBF-994C-948D-5E439252E1FF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6681499" y="3414767"/>
            <a:ext cx="1147762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charset="0"/>
                <a:ea typeface="ＭＳ Ｐゴシック" charset="0"/>
                <a:cs typeface="+mn-cs"/>
              </a:rPr>
              <a:t>server: IP address B</a:t>
            </a:r>
          </a:p>
        </p:txBody>
      </p:sp>
      <p:grpSp>
        <p:nvGrpSpPr>
          <p:cNvPr id="622" name="Group 161">
            <a:extLst>
              <a:ext uri="{FF2B5EF4-FFF2-40B4-BE49-F238E27FC236}">
                <a16:creationId xmlns:a16="http://schemas.microsoft.com/office/drawing/2014/main" id="{F577BA28-7CF9-6040-97DF-D64452645ABD}"/>
              </a:ext>
            </a:extLst>
          </p:cNvPr>
          <p:cNvGrpSpPr>
            <a:grpSpLocks/>
          </p:cNvGrpSpPr>
          <p:nvPr/>
        </p:nvGrpSpPr>
        <p:grpSpPr bwMode="auto">
          <a:xfrm>
            <a:off x="4455824" y="2905180"/>
            <a:ext cx="358775" cy="704850"/>
            <a:chOff x="4140" y="429"/>
            <a:chExt cx="1425" cy="2396"/>
          </a:xfrm>
        </p:grpSpPr>
        <p:sp>
          <p:nvSpPr>
            <p:cNvPr id="623" name="Freeform 162">
              <a:extLst>
                <a:ext uri="{FF2B5EF4-FFF2-40B4-BE49-F238E27FC236}">
                  <a16:creationId xmlns:a16="http://schemas.microsoft.com/office/drawing/2014/main" id="{933B9AE8-1AB5-0247-896A-09244B661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24" name="Rectangle 163">
              <a:extLst>
                <a:ext uri="{FF2B5EF4-FFF2-40B4-BE49-F238E27FC236}">
                  <a16:creationId xmlns:a16="http://schemas.microsoft.com/office/drawing/2014/main" id="{69892481-5981-1C41-BD9D-4791FA8BA0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25" name="Freeform 164">
              <a:extLst>
                <a:ext uri="{FF2B5EF4-FFF2-40B4-BE49-F238E27FC236}">
                  <a16:creationId xmlns:a16="http://schemas.microsoft.com/office/drawing/2014/main" id="{354758CC-97E4-CA41-BF22-FC3AA11AB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26" name="Freeform 165">
              <a:extLst>
                <a:ext uri="{FF2B5EF4-FFF2-40B4-BE49-F238E27FC236}">
                  <a16:creationId xmlns:a16="http://schemas.microsoft.com/office/drawing/2014/main" id="{452D8B73-C85C-AF42-85A5-B7F8AAB96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27" name="Rectangle 166">
              <a:extLst>
                <a:ext uri="{FF2B5EF4-FFF2-40B4-BE49-F238E27FC236}">
                  <a16:creationId xmlns:a16="http://schemas.microsoft.com/office/drawing/2014/main" id="{4CB417AA-005D-CD44-9481-C2F2096309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3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628" name="Group 167">
              <a:extLst>
                <a:ext uri="{FF2B5EF4-FFF2-40B4-BE49-F238E27FC236}">
                  <a16:creationId xmlns:a16="http://schemas.microsoft.com/office/drawing/2014/main" id="{54399D05-60E0-3447-A0B8-793547A7FD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653" name="AutoShape 168">
                <a:extLst>
                  <a:ext uri="{FF2B5EF4-FFF2-40B4-BE49-F238E27FC236}">
                    <a16:creationId xmlns:a16="http://schemas.microsoft.com/office/drawing/2014/main" id="{0E8C1976-030F-F746-864E-A994908546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654" name="AutoShape 169">
                <a:extLst>
                  <a:ext uri="{FF2B5EF4-FFF2-40B4-BE49-F238E27FC236}">
                    <a16:creationId xmlns:a16="http://schemas.microsoft.com/office/drawing/2014/main" id="{C0F343F2-B11A-FB40-AC3A-93CAC1E9A9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2"/>
                <a:ext cx="692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29" name="Rectangle 170">
              <a:extLst>
                <a:ext uri="{FF2B5EF4-FFF2-40B4-BE49-F238E27FC236}">
                  <a16:creationId xmlns:a16="http://schemas.microsoft.com/office/drawing/2014/main" id="{72257BB6-BE40-C84A-9F2C-7D75F5B340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17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630" name="Group 171">
              <a:extLst>
                <a:ext uri="{FF2B5EF4-FFF2-40B4-BE49-F238E27FC236}">
                  <a16:creationId xmlns:a16="http://schemas.microsoft.com/office/drawing/2014/main" id="{249FAA90-2012-A843-9B2F-CC46D38944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651" name="AutoShape 172">
                <a:extLst>
                  <a:ext uri="{FF2B5EF4-FFF2-40B4-BE49-F238E27FC236}">
                    <a16:creationId xmlns:a16="http://schemas.microsoft.com/office/drawing/2014/main" id="{1EEEC70E-1D82-B143-BDE1-8B59092C0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6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652" name="AutoShape 173">
                <a:extLst>
                  <a:ext uri="{FF2B5EF4-FFF2-40B4-BE49-F238E27FC236}">
                    <a16:creationId xmlns:a16="http://schemas.microsoft.com/office/drawing/2014/main" id="{EAE13528-3255-7344-B721-B6980B90F5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2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31" name="Rectangle 174">
              <a:extLst>
                <a:ext uri="{FF2B5EF4-FFF2-40B4-BE49-F238E27FC236}">
                  <a16:creationId xmlns:a16="http://schemas.microsoft.com/office/drawing/2014/main" id="{7188C30C-A22A-5D45-91C2-1ACAE8C1CB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7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32" name="Rectangle 175">
              <a:extLst>
                <a:ext uri="{FF2B5EF4-FFF2-40B4-BE49-F238E27FC236}">
                  <a16:creationId xmlns:a16="http://schemas.microsoft.com/office/drawing/2014/main" id="{F5086B84-99D0-6841-BE96-8395BC062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633" name="Group 176">
              <a:extLst>
                <a:ext uri="{FF2B5EF4-FFF2-40B4-BE49-F238E27FC236}">
                  <a16:creationId xmlns:a16="http://schemas.microsoft.com/office/drawing/2014/main" id="{962F32CB-2CBA-0D4F-B8E2-EFFEF093D1A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649" name="AutoShape 177">
                <a:extLst>
                  <a:ext uri="{FF2B5EF4-FFF2-40B4-BE49-F238E27FC236}">
                    <a16:creationId xmlns:a16="http://schemas.microsoft.com/office/drawing/2014/main" id="{EE96D227-3E09-6043-A826-C244873EE1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650" name="AutoShape 178">
                <a:extLst>
                  <a:ext uri="{FF2B5EF4-FFF2-40B4-BE49-F238E27FC236}">
                    <a16:creationId xmlns:a16="http://schemas.microsoft.com/office/drawing/2014/main" id="{EE37F51B-AE5B-774A-9400-F6B84CC895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9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34" name="Freeform 179">
              <a:extLst>
                <a:ext uri="{FF2B5EF4-FFF2-40B4-BE49-F238E27FC236}">
                  <a16:creationId xmlns:a16="http://schemas.microsoft.com/office/drawing/2014/main" id="{BB4E54F7-0208-D144-94CD-AE16252B0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635" name="Group 180">
              <a:extLst>
                <a:ext uri="{FF2B5EF4-FFF2-40B4-BE49-F238E27FC236}">
                  <a16:creationId xmlns:a16="http://schemas.microsoft.com/office/drawing/2014/main" id="{CDDF1C6E-720C-1C4E-97D6-FEEA034A422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647" name="AutoShape 181">
                <a:extLst>
                  <a:ext uri="{FF2B5EF4-FFF2-40B4-BE49-F238E27FC236}">
                    <a16:creationId xmlns:a16="http://schemas.microsoft.com/office/drawing/2014/main" id="{FCE1B24C-C6D5-A74E-BCC9-1790A44777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648" name="AutoShape 182">
                <a:extLst>
                  <a:ext uri="{FF2B5EF4-FFF2-40B4-BE49-F238E27FC236}">
                    <a16:creationId xmlns:a16="http://schemas.microsoft.com/office/drawing/2014/main" id="{ECD7FAA8-997C-6741-B542-8F6CB8A798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2"/>
                <a:ext cx="691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36" name="Rectangle 183">
              <a:extLst>
                <a:ext uri="{FF2B5EF4-FFF2-40B4-BE49-F238E27FC236}">
                  <a16:creationId xmlns:a16="http://schemas.microsoft.com/office/drawing/2014/main" id="{FABC00AC-70CA-7043-A832-BD8E42059D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37" name="Freeform 184">
              <a:extLst>
                <a:ext uri="{FF2B5EF4-FFF2-40B4-BE49-F238E27FC236}">
                  <a16:creationId xmlns:a16="http://schemas.microsoft.com/office/drawing/2014/main" id="{113F4917-6305-434E-A2A6-9F8FC8CD2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8" name="Freeform 185">
              <a:extLst>
                <a:ext uri="{FF2B5EF4-FFF2-40B4-BE49-F238E27FC236}">
                  <a16:creationId xmlns:a16="http://schemas.microsoft.com/office/drawing/2014/main" id="{14DDB482-D40B-9E4B-B569-8524D8E8F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9" name="Oval 186">
              <a:extLst>
                <a:ext uri="{FF2B5EF4-FFF2-40B4-BE49-F238E27FC236}">
                  <a16:creationId xmlns:a16="http://schemas.microsoft.com/office/drawing/2014/main" id="{44EB568A-9CE3-C54A-9206-BDCE5E1797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09"/>
              <a:ext cx="50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40" name="Freeform 187">
              <a:extLst>
                <a:ext uri="{FF2B5EF4-FFF2-40B4-BE49-F238E27FC236}">
                  <a16:creationId xmlns:a16="http://schemas.microsoft.com/office/drawing/2014/main" id="{47334A5D-96E6-664D-926C-2595FA583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41" name="AutoShape 188">
              <a:extLst>
                <a:ext uri="{FF2B5EF4-FFF2-40B4-BE49-F238E27FC236}">
                  <a16:creationId xmlns:a16="http://schemas.microsoft.com/office/drawing/2014/main" id="{013B8477-EEF2-7747-8060-985EE5C53A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42" name="AutoShape 189">
              <a:extLst>
                <a:ext uri="{FF2B5EF4-FFF2-40B4-BE49-F238E27FC236}">
                  <a16:creationId xmlns:a16="http://schemas.microsoft.com/office/drawing/2014/main" id="{8385C752-6DAC-4A48-9BB5-AEA57D6A9B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12"/>
              <a:ext cx="1072" cy="81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43" name="Oval 190">
              <a:extLst>
                <a:ext uri="{FF2B5EF4-FFF2-40B4-BE49-F238E27FC236}">
                  <a16:creationId xmlns:a16="http://schemas.microsoft.com/office/drawing/2014/main" id="{0B04B216-03CD-F645-ACA2-BD47FCE98A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2"/>
              <a:ext cx="158" cy="146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44" name="Oval 191">
              <a:extLst>
                <a:ext uri="{FF2B5EF4-FFF2-40B4-BE49-F238E27FC236}">
                  <a16:creationId xmlns:a16="http://schemas.microsoft.com/office/drawing/2014/main" id="{268FC658-A568-D546-9053-FA503C84E7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2"/>
              <a:ext cx="158" cy="14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645" name="Oval 192">
              <a:extLst>
                <a:ext uri="{FF2B5EF4-FFF2-40B4-BE49-F238E27FC236}">
                  <a16:creationId xmlns:a16="http://schemas.microsoft.com/office/drawing/2014/main" id="{E3521055-5803-D44C-B1AC-A56EE246B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2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46" name="Rectangle 193">
              <a:extLst>
                <a:ext uri="{FF2B5EF4-FFF2-40B4-BE49-F238E27FC236}">
                  <a16:creationId xmlns:a16="http://schemas.microsoft.com/office/drawing/2014/main" id="{B01113D0-7A5F-2845-BBE5-E5DEE7D3C2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55" name="Group 194">
            <a:extLst>
              <a:ext uri="{FF2B5EF4-FFF2-40B4-BE49-F238E27FC236}">
                <a16:creationId xmlns:a16="http://schemas.microsoft.com/office/drawing/2014/main" id="{AE6C24AF-B399-914A-BD00-8F2930D965CE}"/>
              </a:ext>
            </a:extLst>
          </p:cNvPr>
          <p:cNvGrpSpPr>
            <a:grpSpLocks/>
          </p:cNvGrpSpPr>
          <p:nvPr/>
        </p:nvGrpSpPr>
        <p:grpSpPr bwMode="auto">
          <a:xfrm>
            <a:off x="1590386" y="3325867"/>
            <a:ext cx="711200" cy="669925"/>
            <a:chOff x="-44" y="1473"/>
            <a:chExt cx="981" cy="1105"/>
          </a:xfrm>
        </p:grpSpPr>
        <p:pic>
          <p:nvPicPr>
            <p:cNvPr id="656" name="Picture 195" descr="desktop_computer_stylized_medium">
              <a:extLst>
                <a:ext uri="{FF2B5EF4-FFF2-40B4-BE49-F238E27FC236}">
                  <a16:creationId xmlns:a16="http://schemas.microsoft.com/office/drawing/2014/main" id="{449668ED-5F76-8646-97D9-D6F2A29D0D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7" name="Freeform 196">
              <a:extLst>
                <a:ext uri="{FF2B5EF4-FFF2-40B4-BE49-F238E27FC236}">
                  <a16:creationId xmlns:a16="http://schemas.microsoft.com/office/drawing/2014/main" id="{AF9581BE-4372-754E-A062-1EE3EABE6AD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658" name="Group 197">
            <a:extLst>
              <a:ext uri="{FF2B5EF4-FFF2-40B4-BE49-F238E27FC236}">
                <a16:creationId xmlns:a16="http://schemas.microsoft.com/office/drawing/2014/main" id="{30AD3BDA-F1F4-4640-8F27-22736C618AA1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893011" y="3241730"/>
            <a:ext cx="711200" cy="669925"/>
            <a:chOff x="-44" y="1473"/>
            <a:chExt cx="981" cy="1105"/>
          </a:xfrm>
        </p:grpSpPr>
        <p:pic>
          <p:nvPicPr>
            <p:cNvPr id="659" name="Picture 198" descr="desktop_computer_stylized_medium">
              <a:extLst>
                <a:ext uri="{FF2B5EF4-FFF2-40B4-BE49-F238E27FC236}">
                  <a16:creationId xmlns:a16="http://schemas.microsoft.com/office/drawing/2014/main" id="{C3C56932-EC72-5E4B-9CCA-7833A8B915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0" name="Freeform 199">
              <a:extLst>
                <a:ext uri="{FF2B5EF4-FFF2-40B4-BE49-F238E27FC236}">
                  <a16:creationId xmlns:a16="http://schemas.microsoft.com/office/drawing/2014/main" id="{6742962E-DBDD-4F4E-8296-B71CC5A6A68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661" name="Text Box 155">
            <a:extLst>
              <a:ext uri="{FF2B5EF4-FFF2-40B4-BE49-F238E27FC236}">
                <a16:creationId xmlns:a16="http://schemas.microsoft.com/office/drawing/2014/main" id="{05C5CCE5-0F17-B045-BA74-C5A452C2E1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086" y="5737235"/>
            <a:ext cx="6642844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Three segments, all destined to IP address: B,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dest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port: 80 are demultiplexed to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sockets</a:t>
            </a:r>
          </a:p>
        </p:txBody>
      </p:sp>
      <p:sp>
        <p:nvSpPr>
          <p:cNvPr id="6" name="Oval 5"/>
          <p:cNvSpPr/>
          <p:nvPr/>
        </p:nvSpPr>
        <p:spPr>
          <a:xfrm>
            <a:off x="4454237" y="5186417"/>
            <a:ext cx="1017672" cy="412705"/>
          </a:xfrm>
          <a:prstGeom prst="ellipse">
            <a:avLst/>
          </a:prstGeom>
          <a:noFill/>
          <a:ln w="38100">
            <a:solidFill>
              <a:srgbClr val="CD00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7577600" y="4694310"/>
            <a:ext cx="1017672" cy="412705"/>
          </a:xfrm>
          <a:prstGeom prst="ellipse">
            <a:avLst/>
          </a:prstGeom>
          <a:noFill/>
          <a:ln w="38100">
            <a:solidFill>
              <a:srgbClr val="CD00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/>
        </p:nvSpPr>
        <p:spPr>
          <a:xfrm>
            <a:off x="7631575" y="5530882"/>
            <a:ext cx="1017672" cy="412705"/>
          </a:xfrm>
          <a:prstGeom prst="ellipse">
            <a:avLst/>
          </a:prstGeom>
          <a:noFill/>
          <a:ln w="38100">
            <a:solidFill>
              <a:srgbClr val="CD00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7" name="Picture 4" descr="Image result for apache web server logo">
            <a:extLst>
              <a:ext uri="{FF2B5EF4-FFF2-40B4-BE49-F238E27FC236}">
                <a16:creationId xmlns:a16="http://schemas.microsoft.com/office/drawing/2014/main" id="{2DA3452A-DE33-3D41-95D5-C755A4191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2538" y="1073700"/>
            <a:ext cx="1474756" cy="644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48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8" grpId="0" animBg="1"/>
      <p:bldP spid="661" grpId="0"/>
      <p:bldP spid="6" grpId="0" animBg="1"/>
      <p:bldP spid="145" grpId="0" animBg="1"/>
      <p:bldP spid="14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89325"/>
            <a:ext cx="11100625" cy="1206442"/>
          </a:xfrm>
        </p:spPr>
        <p:txBody>
          <a:bodyPr>
            <a:normAutofit/>
          </a:bodyPr>
          <a:lstStyle/>
          <a:p>
            <a:r>
              <a:rPr lang="en-US" sz="6000" dirty="0"/>
              <a:t>Summary</a:t>
            </a:r>
          </a:p>
        </p:txBody>
      </p:sp>
      <p:sp>
        <p:nvSpPr>
          <p:cNvPr id="128" name="Rectangle 3">
            <a:extLst>
              <a:ext uri="{FF2B5EF4-FFF2-40B4-BE49-F238E27FC236}">
                <a16:creationId xmlns:a16="http://schemas.microsoft.com/office/drawing/2014/main" id="{2C2F9B28-FDD9-B047-936F-1DE26AECFD6E}"/>
              </a:ext>
            </a:extLst>
          </p:cNvPr>
          <p:cNvSpPr txBox="1">
            <a:spLocks noChangeArrowheads="1"/>
          </p:cNvSpPr>
          <p:nvPr/>
        </p:nvSpPr>
        <p:spPr>
          <a:xfrm>
            <a:off x="798690" y="1610067"/>
            <a:ext cx="11100625" cy="5247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3550" marR="0" lvl="0" indent="-3397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Multiplexing, demultiplexing: based</a:t>
            </a:r>
            <a:r>
              <a:rPr kumimoji="0" lang="en-US" sz="40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on segment, datagram header field values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463550" marR="0" lvl="0" indent="-3397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defRPr/>
            </a:pPr>
            <a:r>
              <a:rPr lang="en-US" sz="4000" b="1" dirty="0">
                <a:solidFill>
                  <a:srgbClr val="C00000"/>
                </a:solidFill>
              </a:rPr>
              <a:t>UDP: </a:t>
            </a:r>
            <a:r>
              <a:rPr lang="en-US" sz="4000" dirty="0">
                <a:solidFill>
                  <a:prstClr val="black"/>
                </a:solidFill>
              </a:rPr>
              <a:t>demultiplexing using destination port number (only)</a:t>
            </a:r>
          </a:p>
          <a:p>
            <a:pPr marL="463550" lvl="0" indent="-339725">
              <a:buFont typeface="Wingdings" charset="2"/>
              <a:buChar char="§"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ea typeface="+mn-ea"/>
                <a:cs typeface="+mn-cs"/>
              </a:rPr>
              <a:t>TCP: </a:t>
            </a:r>
            <a:r>
              <a:rPr lang="en-US" sz="4000" dirty="0">
                <a:solidFill>
                  <a:prstClr val="black"/>
                </a:solidFill>
              </a:rPr>
              <a:t>demultiplexing using 4-tuple: source and destination IP addresses, and port numbers</a:t>
            </a:r>
          </a:p>
          <a:p>
            <a:pPr marL="463550" lvl="0" indent="-339725">
              <a:buFont typeface="Wingdings" charset="2"/>
              <a:buChar char="§"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Multiplexing/demultiplexing happen at </a:t>
            </a:r>
            <a:r>
              <a:rPr kumimoji="0" lang="en-US" sz="4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all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layers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679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116709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Transport Layer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90430" y="1783836"/>
            <a:ext cx="737246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Transport-layer services</a:t>
            </a:r>
          </a:p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altLang="en-US" sz="3600" dirty="0">
                <a:cs typeface="Calibri" panose="020F0502020204030204" pitchFamily="34" charset="0"/>
              </a:rPr>
              <a:t>Multiplexing and demultiplexing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Connectionless transport: UDP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Principles of reliable data transfer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Connection-oriented transport: TCP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Principles of congestion control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TCP congestion control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Evolution of transport-layer functionality</a:t>
            </a:r>
          </a:p>
          <a:p>
            <a:pPr eaLnBrk="1" hangingPunct="1">
              <a:buClr>
                <a:srgbClr val="0013A3"/>
              </a:buCl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28055-A0AD-8140-B8AD-FD089E6A94B1}"/>
              </a:ext>
            </a:extLst>
          </p:cNvPr>
          <p:cNvGrpSpPr/>
          <p:nvPr/>
        </p:nvGrpSpPr>
        <p:grpSpPr>
          <a:xfrm>
            <a:off x="706121" y="6088211"/>
            <a:ext cx="6892924" cy="461665"/>
            <a:chOff x="731521" y="6141551"/>
            <a:chExt cx="6892924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AD2F4B7-77D0-9849-A447-ADDE007DD6C7}"/>
                </a:ext>
              </a:extLst>
            </p:cNvPr>
            <p:cNvSpPr txBox="1"/>
            <p:nvPr/>
          </p:nvSpPr>
          <p:spPr>
            <a:xfrm>
              <a:off x="731521" y="6141551"/>
              <a:ext cx="6892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Video:     2020, J.F. Kurose, All Rights Reserved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Powerpoint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:    1996-2020, J.F. Kurose, K.W. Ross, All Rights Reserved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CD7AE83-C982-DB44-9CD7-6C8F0EC20FC1}"/>
                </a:ext>
              </a:extLst>
            </p:cNvPr>
            <p:cNvGrpSpPr/>
            <p:nvPr/>
          </p:nvGrpSpPr>
          <p:grpSpPr>
            <a:xfrm>
              <a:off x="1252378" y="6209727"/>
              <a:ext cx="473108" cy="346349"/>
              <a:chOff x="1252378" y="6209727"/>
              <a:chExt cx="473108" cy="34634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FD09E0B-A500-D34B-82F5-DF08DFD431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2378" y="6209727"/>
                <a:ext cx="125836" cy="160221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2C923314-2746-1A4C-8911-FFFB2DF6C2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9650" y="6395855"/>
                <a:ext cx="125836" cy="16022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948440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AF567B-A744-BF46-B80D-389C2E4393B6}"/>
              </a:ext>
            </a:extLst>
          </p:cNvPr>
          <p:cNvGrpSpPr/>
          <p:nvPr/>
        </p:nvGrpSpPr>
        <p:grpSpPr>
          <a:xfrm>
            <a:off x="141514" y="827314"/>
            <a:ext cx="11908971" cy="4739615"/>
            <a:chOff x="2511281" y="3262667"/>
            <a:chExt cx="7770812" cy="3121540"/>
          </a:xfrm>
        </p:grpSpPr>
        <p:sp>
          <p:nvSpPr>
            <p:cNvPr id="132" name="Freeform 157">
              <a:extLst>
                <a:ext uri="{FF2B5EF4-FFF2-40B4-BE49-F238E27FC236}">
                  <a16:creationId xmlns:a16="http://schemas.microsoft.com/office/drawing/2014/main" id="{511A693F-4BF3-344C-BDC6-28BAA9839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431" y="3572744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5" name="Rectangle 23">
              <a:extLst>
                <a:ext uri="{FF2B5EF4-FFF2-40B4-BE49-F238E27FC236}">
                  <a16:creationId xmlns:a16="http://schemas.microsoft.com/office/drawing/2014/main" id="{F1314FFD-BA11-A042-BA84-1061E3729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6118" y="3623544"/>
              <a:ext cx="1497013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6" name="Rectangle 24">
              <a:extLst>
                <a:ext uri="{FF2B5EF4-FFF2-40B4-BE49-F238E27FC236}">
                  <a16:creationId xmlns:a16="http://schemas.microsoft.com/office/drawing/2014/main" id="{89D8A59C-E128-B74A-B94F-06FAC9DB7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1193" y="3677519"/>
              <a:ext cx="1473200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7" name="Line 25">
              <a:extLst>
                <a:ext uri="{FF2B5EF4-FFF2-40B4-BE49-F238E27FC236}">
                  <a16:creationId xmlns:a16="http://schemas.microsoft.com/office/drawing/2014/main" id="{B922FB1F-8B1A-1843-A740-29E910EB3E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7543" y="4447457"/>
              <a:ext cx="146050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Text Box 26">
              <a:extLst>
                <a:ext uri="{FF2B5EF4-FFF2-40B4-BE49-F238E27FC236}">
                  <a16:creationId xmlns:a16="http://schemas.microsoft.com/office/drawing/2014/main" id="{BE3B5056-5F96-5946-AEC3-17140DB163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8981" y="4480178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49" name="Line 27">
              <a:extLst>
                <a:ext uri="{FF2B5EF4-FFF2-40B4-BE49-F238E27FC236}">
                  <a16:creationId xmlns:a16="http://schemas.microsoft.com/office/drawing/2014/main" id="{FF1A214D-FBCE-7342-8332-F3FA9C577B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9131" y="47649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Text Box 26">
              <a:extLst>
                <a:ext uri="{FF2B5EF4-FFF2-40B4-BE49-F238E27FC236}">
                  <a16:creationId xmlns:a16="http://schemas.microsoft.com/office/drawing/2014/main" id="{50D62C6A-4C80-854F-A4B8-723E99A5A7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3778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52" name="Text Box 26">
              <a:extLst>
                <a:ext uri="{FF2B5EF4-FFF2-40B4-BE49-F238E27FC236}">
                  <a16:creationId xmlns:a16="http://schemas.microsoft.com/office/drawing/2014/main" id="{A79D3A45-C33B-7046-9088-A02FAACCA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084965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53" name="Text Box 26">
              <a:extLst>
                <a:ext uri="{FF2B5EF4-FFF2-40B4-BE49-F238E27FC236}">
                  <a16:creationId xmlns:a16="http://schemas.microsoft.com/office/drawing/2014/main" id="{F3520259-D4C5-3340-8000-3B8C746A77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479368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55" name="Line 27">
              <a:extLst>
                <a:ext uri="{FF2B5EF4-FFF2-40B4-BE49-F238E27FC236}">
                  <a16:creationId xmlns:a16="http://schemas.microsoft.com/office/drawing/2014/main" id="{E1326351-38D1-A440-A7B8-5079367D54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5956" y="507610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6" name="Line 27">
              <a:extLst>
                <a:ext uri="{FF2B5EF4-FFF2-40B4-BE49-F238E27FC236}">
                  <a16:creationId xmlns:a16="http://schemas.microsoft.com/office/drawing/2014/main" id="{891B0B5D-A14D-1A40-B291-CC1A04A094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2781" y="53745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0" name="Rectangle 23">
              <a:extLst>
                <a:ext uri="{FF2B5EF4-FFF2-40B4-BE49-F238E27FC236}">
                  <a16:creationId xmlns:a16="http://schemas.microsoft.com/office/drawing/2014/main" id="{18A5F7E9-E597-8A49-8FBA-5EBCB6131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8306" y="3993432"/>
              <a:ext cx="1296987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1" name="Rectangle 24">
              <a:extLst>
                <a:ext uri="{FF2B5EF4-FFF2-40B4-BE49-F238E27FC236}">
                  <a16:creationId xmlns:a16="http://schemas.microsoft.com/office/drawing/2014/main" id="{5DFFE03C-FB1C-D742-84E9-52CBDDB9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0206" y="4047407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2" name="Line 25">
              <a:extLst>
                <a:ext uri="{FF2B5EF4-FFF2-40B4-BE49-F238E27FC236}">
                  <a16:creationId xmlns:a16="http://schemas.microsoft.com/office/drawing/2014/main" id="{5AD7BC14-F444-E745-8910-70D580A778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9731" y="4807819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3" name="Text Box 26">
              <a:extLst>
                <a:ext uri="{FF2B5EF4-FFF2-40B4-BE49-F238E27FC236}">
                  <a16:creationId xmlns:a16="http://schemas.microsoft.com/office/drawing/2014/main" id="{1058B2AB-1EA8-1A46-9E03-D8FFDD9E54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483337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74" name="Line 27">
              <a:extLst>
                <a:ext uri="{FF2B5EF4-FFF2-40B4-BE49-F238E27FC236}">
                  <a16:creationId xmlns:a16="http://schemas.microsoft.com/office/drawing/2014/main" id="{3A83CA24-DF84-F740-B870-F5C298378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97668" y="51284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5" name="Line 28">
              <a:extLst>
                <a:ext uri="{FF2B5EF4-FFF2-40B4-BE49-F238E27FC236}">
                  <a16:creationId xmlns:a16="http://schemas.microsoft.com/office/drawing/2014/main" id="{1D5846CF-9A4C-784A-A5A4-98F8F1486D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4380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6" name="Line 29">
              <a:extLst>
                <a:ext uri="{FF2B5EF4-FFF2-40B4-BE49-F238E27FC236}">
                  <a16:creationId xmlns:a16="http://schemas.microsoft.com/office/drawing/2014/main" id="{987AF988-33D7-A644-9737-1635D99E92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72380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7" name="Text Box 26">
              <a:extLst>
                <a:ext uri="{FF2B5EF4-FFF2-40B4-BE49-F238E27FC236}">
                  <a16:creationId xmlns:a16="http://schemas.microsoft.com/office/drawing/2014/main" id="{DC53D19A-63B2-7141-9008-9BC3F67805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1793" y="403788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78" name="Text Box 26">
              <a:extLst>
                <a:ext uri="{FF2B5EF4-FFF2-40B4-BE49-F238E27FC236}">
                  <a16:creationId xmlns:a16="http://schemas.microsoft.com/office/drawing/2014/main" id="{668FFB30-2FA6-AE41-99EF-4D74E37F3E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37343" y="574541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79" name="Text Box 26">
              <a:extLst>
                <a:ext uri="{FF2B5EF4-FFF2-40B4-BE49-F238E27FC236}">
                  <a16:creationId xmlns:a16="http://schemas.microsoft.com/office/drawing/2014/main" id="{9646084A-4EA0-5345-8A3E-91D3475359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9290" y="543815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80" name="Text Box 26">
              <a:extLst>
                <a:ext uri="{FF2B5EF4-FFF2-40B4-BE49-F238E27FC236}">
                  <a16:creationId xmlns:a16="http://schemas.microsoft.com/office/drawing/2014/main" id="{9FDE009F-BD4C-6B4C-A66D-690533C0F5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5150053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82" name="Freeform 103">
              <a:extLst>
                <a:ext uri="{FF2B5EF4-FFF2-40B4-BE49-F238E27FC236}">
                  <a16:creationId xmlns:a16="http://schemas.microsoft.com/office/drawing/2014/main" id="{DEF6D5D3-E4DA-4B46-BBC5-93311E115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081" y="4025182"/>
              <a:ext cx="581025" cy="2038350"/>
            </a:xfrm>
            <a:custGeom>
              <a:avLst/>
              <a:gdLst>
                <a:gd name="T0" fmla="*/ 2147483647 w 366"/>
                <a:gd name="T1" fmla="*/ 2147483647 h 1284"/>
                <a:gd name="T2" fmla="*/ 2147483647 w 366"/>
                <a:gd name="T3" fmla="*/ 0 h 1284"/>
                <a:gd name="T4" fmla="*/ 0 w 366"/>
                <a:gd name="T5" fmla="*/ 2147483647 h 1284"/>
                <a:gd name="T6" fmla="*/ 2147483647 w 366"/>
                <a:gd name="T7" fmla="*/ 2147483647 h 1284"/>
                <a:gd name="T8" fmla="*/ 2147483647 w 366"/>
                <a:gd name="T9" fmla="*/ 2147483647 h 1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6" h="1284">
                  <a:moveTo>
                    <a:pt x="366" y="1278"/>
                  </a:moveTo>
                  <a:lnTo>
                    <a:pt x="12" y="0"/>
                  </a:lnTo>
                  <a:lnTo>
                    <a:pt x="0" y="1224"/>
                  </a:lnTo>
                  <a:lnTo>
                    <a:pt x="186" y="1284"/>
                  </a:lnTo>
                  <a:lnTo>
                    <a:pt x="366" y="1278"/>
                  </a:lnTo>
                  <a:close/>
                </a:path>
              </a:pathLst>
            </a:custGeom>
            <a:gradFill rotWithShape="1">
              <a:gsLst>
                <a:gs pos="0">
                  <a:srgbClr val="B2B2B2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3" name="Freeform 70">
              <a:extLst>
                <a:ext uri="{FF2B5EF4-FFF2-40B4-BE49-F238E27FC236}">
                  <a16:creationId xmlns:a16="http://schemas.microsoft.com/office/drawing/2014/main" id="{4A88383C-61F9-1949-9D88-EC83EDA3F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6418" y="4045819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4" name="Rectangle 23">
              <a:extLst>
                <a:ext uri="{FF2B5EF4-FFF2-40B4-BE49-F238E27FC236}">
                  <a16:creationId xmlns:a16="http://schemas.microsoft.com/office/drawing/2014/main" id="{AC94A5E0-4794-4246-825A-61CE41279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318" y="4001369"/>
              <a:ext cx="1296988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5" name="Rectangle 24">
              <a:extLst>
                <a:ext uri="{FF2B5EF4-FFF2-40B4-BE49-F238E27FC236}">
                  <a16:creationId xmlns:a16="http://schemas.microsoft.com/office/drawing/2014/main" id="{6F8DDC46-C4B7-DF4E-8AF5-C602B6EAA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5218" y="4055344"/>
              <a:ext cx="1273175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6" name="Line 25">
              <a:extLst>
                <a:ext uri="{FF2B5EF4-FFF2-40B4-BE49-F238E27FC236}">
                  <a16:creationId xmlns:a16="http://schemas.microsoft.com/office/drawing/2014/main" id="{DBA82451-A905-D646-87C3-445C7FB421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4743" y="48157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7" name="Text Box 26">
              <a:extLst>
                <a:ext uri="{FF2B5EF4-FFF2-40B4-BE49-F238E27FC236}">
                  <a16:creationId xmlns:a16="http://schemas.microsoft.com/office/drawing/2014/main" id="{20A57016-2D36-9945-9BC2-7F8B32341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484130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88" name="Line 27">
              <a:extLst>
                <a:ext uri="{FF2B5EF4-FFF2-40B4-BE49-F238E27FC236}">
                  <a16:creationId xmlns:a16="http://schemas.microsoft.com/office/drawing/2014/main" id="{C4DE758D-2140-4D46-8462-D030054EF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681" y="5136432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9" name="Line 28">
              <a:extLst>
                <a:ext uri="{FF2B5EF4-FFF2-40B4-BE49-F238E27FC236}">
                  <a16:creationId xmlns:a16="http://schemas.microsoft.com/office/drawing/2014/main" id="{54E984A7-4546-6E49-B9F8-528EAF4E1F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4459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0" name="Line 29">
              <a:extLst>
                <a:ext uri="{FF2B5EF4-FFF2-40B4-BE49-F238E27FC236}">
                  <a16:creationId xmlns:a16="http://schemas.microsoft.com/office/drawing/2014/main" id="{85DE9E64-476F-6F4E-8BFA-3205F1E596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73174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1" name="Text Box 26">
              <a:extLst>
                <a:ext uri="{FF2B5EF4-FFF2-40B4-BE49-F238E27FC236}">
                  <a16:creationId xmlns:a16="http://schemas.microsoft.com/office/drawing/2014/main" id="{A1B9282E-64F8-1442-8F95-7A9813CE8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6806" y="404581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92" name="Text Box 26">
              <a:extLst>
                <a:ext uri="{FF2B5EF4-FFF2-40B4-BE49-F238E27FC236}">
                  <a16:creationId xmlns:a16="http://schemas.microsoft.com/office/drawing/2014/main" id="{83782313-46E0-BE46-BEED-BDC4F6A04A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2356" y="57461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93" name="Text Box 26">
              <a:extLst>
                <a:ext uri="{FF2B5EF4-FFF2-40B4-BE49-F238E27FC236}">
                  <a16:creationId xmlns:a16="http://schemas.microsoft.com/office/drawing/2014/main" id="{E3A71501-A89A-D249-84FB-20D98047A2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1406" y="545326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94" name="Text Box 26">
              <a:extLst>
                <a:ext uri="{FF2B5EF4-FFF2-40B4-BE49-F238E27FC236}">
                  <a16:creationId xmlns:a16="http://schemas.microsoft.com/office/drawing/2014/main" id="{6C7F0039-C145-9D4F-92E4-1AF9B0406D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5157990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grpSp>
          <p:nvGrpSpPr>
            <p:cNvPr id="216" name="Group 179">
              <a:extLst>
                <a:ext uri="{FF2B5EF4-FFF2-40B4-BE49-F238E27FC236}">
                  <a16:creationId xmlns:a16="http://schemas.microsoft.com/office/drawing/2014/main" id="{D0DD382B-DAC3-2346-B02D-B07D992120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1281" y="5555532"/>
              <a:ext cx="800100" cy="828675"/>
              <a:chOff x="-44" y="1473"/>
              <a:chExt cx="981" cy="1105"/>
            </a:xfrm>
          </p:grpSpPr>
          <p:pic>
            <p:nvPicPr>
              <p:cNvPr id="217" name="Picture 180" descr="desktop_computer_stylized_medium">
                <a:extLst>
                  <a:ext uri="{FF2B5EF4-FFF2-40B4-BE49-F238E27FC236}">
                    <a16:creationId xmlns:a16="http://schemas.microsoft.com/office/drawing/2014/main" id="{DED124CB-DBF2-BA4A-A3F5-D0D2EE27E0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8" name="Freeform 181">
                <a:extLst>
                  <a:ext uri="{FF2B5EF4-FFF2-40B4-BE49-F238E27FC236}">
                    <a16:creationId xmlns:a16="http://schemas.microsoft.com/office/drawing/2014/main" id="{45C70753-F80F-0E44-A5BE-EA6A010301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19" name="Group 182">
              <a:extLst>
                <a:ext uri="{FF2B5EF4-FFF2-40B4-BE49-F238E27FC236}">
                  <a16:creationId xmlns:a16="http://schemas.microsoft.com/office/drawing/2014/main" id="{8C1F52F1-3DCD-D94D-B922-F8CEBAB5F0B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9493106" y="5469807"/>
              <a:ext cx="788987" cy="782637"/>
              <a:chOff x="-44" y="1473"/>
              <a:chExt cx="981" cy="1105"/>
            </a:xfrm>
          </p:grpSpPr>
          <p:pic>
            <p:nvPicPr>
              <p:cNvPr id="220" name="Picture 183" descr="desktop_computer_stylized_medium">
                <a:extLst>
                  <a:ext uri="{FF2B5EF4-FFF2-40B4-BE49-F238E27FC236}">
                    <a16:creationId xmlns:a16="http://schemas.microsoft.com/office/drawing/2014/main" id="{E6083DB7-3B07-6F40-9810-0033E2E06F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1" name="Freeform 184">
                <a:extLst>
                  <a:ext uri="{FF2B5EF4-FFF2-40B4-BE49-F238E27FC236}">
                    <a16:creationId xmlns:a16="http://schemas.microsoft.com/office/drawing/2014/main" id="{28CB0DC7-F192-5840-BCC3-B9D66210604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22" name="Group 185">
              <a:extLst>
                <a:ext uri="{FF2B5EF4-FFF2-40B4-BE49-F238E27FC236}">
                  <a16:creationId xmlns:a16="http://schemas.microsoft.com/office/drawing/2014/main" id="{7750F2FB-96FA-374A-AF56-26502EF046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83031" y="5055469"/>
              <a:ext cx="358775" cy="704850"/>
              <a:chOff x="4140" y="429"/>
              <a:chExt cx="1425" cy="2396"/>
            </a:xfrm>
          </p:grpSpPr>
          <p:sp>
            <p:nvSpPr>
              <p:cNvPr id="223" name="Freeform 186">
                <a:extLst>
                  <a:ext uri="{FF2B5EF4-FFF2-40B4-BE49-F238E27FC236}">
                    <a16:creationId xmlns:a16="http://schemas.microsoft.com/office/drawing/2014/main" id="{E441858B-A566-F746-B48C-912CA302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7 w 354"/>
                  <a:gd name="T1" fmla="*/ 0 h 2742"/>
                  <a:gd name="T2" fmla="*/ 38 w 354"/>
                  <a:gd name="T3" fmla="*/ 55 h 2742"/>
                  <a:gd name="T4" fmla="*/ 37 w 354"/>
                  <a:gd name="T5" fmla="*/ 425 h 2742"/>
                  <a:gd name="T6" fmla="*/ 0 w 354"/>
                  <a:gd name="T7" fmla="*/ 445 h 2742"/>
                  <a:gd name="T8" fmla="*/ 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4" name="Rectangle 187">
                <a:extLst>
                  <a:ext uri="{FF2B5EF4-FFF2-40B4-BE49-F238E27FC236}">
                    <a16:creationId xmlns:a16="http://schemas.microsoft.com/office/drawing/2014/main" id="{20003129-35A4-1E46-8065-8AF4C6403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3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5" name="Freeform 188">
                <a:extLst>
                  <a:ext uri="{FF2B5EF4-FFF2-40B4-BE49-F238E27FC236}">
                    <a16:creationId xmlns:a16="http://schemas.microsoft.com/office/drawing/2014/main" id="{6F94D7AE-C4D1-AF4A-B970-086B7D245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3 w 211"/>
                  <a:gd name="T3" fmla="*/ 36 h 2537"/>
                  <a:gd name="T4" fmla="*/ 2 w 211"/>
                  <a:gd name="T5" fmla="*/ 405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6" name="Freeform 189">
                <a:extLst>
                  <a:ext uri="{FF2B5EF4-FFF2-40B4-BE49-F238E27FC236}">
                    <a16:creationId xmlns:a16="http://schemas.microsoft.com/office/drawing/2014/main" id="{EAFC03EF-54DF-8942-9852-25739DA15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1 h 226"/>
                  <a:gd name="T4" fmla="*/ 36 w 328"/>
                  <a:gd name="T5" fmla="*/ 38 h 226"/>
                  <a:gd name="T6" fmla="*/ 0 w 328"/>
                  <a:gd name="T7" fmla="*/ 1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Rectangle 190">
                <a:extLst>
                  <a:ext uri="{FF2B5EF4-FFF2-40B4-BE49-F238E27FC236}">
                    <a16:creationId xmlns:a16="http://schemas.microsoft.com/office/drawing/2014/main" id="{2241F7B6-5281-A74E-8DCB-3BE3777E9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9" y="693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28" name="Group 191">
                <a:extLst>
                  <a:ext uri="{FF2B5EF4-FFF2-40B4-BE49-F238E27FC236}">
                    <a16:creationId xmlns:a16="http://schemas.microsoft.com/office/drawing/2014/main" id="{02DB0249-6EBB-FF4B-B17F-CC771B255D0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3" name="AutoShape 192">
                  <a:extLst>
                    <a:ext uri="{FF2B5EF4-FFF2-40B4-BE49-F238E27FC236}">
                      <a16:creationId xmlns:a16="http://schemas.microsoft.com/office/drawing/2014/main" id="{BE55370E-BC12-1B42-9E3C-C950033EEF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4" name="AutoShape 193">
                  <a:extLst>
                    <a:ext uri="{FF2B5EF4-FFF2-40B4-BE49-F238E27FC236}">
                      <a16:creationId xmlns:a16="http://schemas.microsoft.com/office/drawing/2014/main" id="{1BBB99EB-2FFB-5942-9855-24BEE1C689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3" y="2582"/>
                  <a:ext cx="692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29" name="Rectangle 194">
                <a:extLst>
                  <a:ext uri="{FF2B5EF4-FFF2-40B4-BE49-F238E27FC236}">
                    <a16:creationId xmlns:a16="http://schemas.microsoft.com/office/drawing/2014/main" id="{9C5699FC-2B4E-BD46-B9CC-CA578E2EA7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2" y="101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0" name="Group 195">
                <a:extLst>
                  <a:ext uri="{FF2B5EF4-FFF2-40B4-BE49-F238E27FC236}">
                    <a16:creationId xmlns:a16="http://schemas.microsoft.com/office/drawing/2014/main" id="{676615F3-A30A-9740-8080-AFEE6BAAEF9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1" name="AutoShape 196">
                  <a:extLst>
                    <a:ext uri="{FF2B5EF4-FFF2-40B4-BE49-F238E27FC236}">
                      <a16:creationId xmlns:a16="http://schemas.microsoft.com/office/drawing/2014/main" id="{D31569A0-2CDC-3B4B-B7FA-067BF2CB0D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4" cy="16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2" name="AutoShape 197">
                  <a:extLst>
                    <a:ext uri="{FF2B5EF4-FFF2-40B4-BE49-F238E27FC236}">
                      <a16:creationId xmlns:a16="http://schemas.microsoft.com/office/drawing/2014/main" id="{5D70C5E6-3DFB-1D45-8469-DE5EA96E13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6"/>
                  <a:ext cx="69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1" name="Rectangle 198">
                <a:extLst>
                  <a:ext uri="{FF2B5EF4-FFF2-40B4-BE49-F238E27FC236}">
                    <a16:creationId xmlns:a16="http://schemas.microsoft.com/office/drawing/2014/main" id="{AE060187-10EA-1F4E-AEDE-8C6C0E835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2" name="Rectangle 199">
                <a:extLst>
                  <a:ext uri="{FF2B5EF4-FFF2-40B4-BE49-F238E27FC236}">
                    <a16:creationId xmlns:a16="http://schemas.microsoft.com/office/drawing/2014/main" id="{32874526-51C0-C749-BDC8-3D9F62AFE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3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3" name="Group 200">
                <a:extLst>
                  <a:ext uri="{FF2B5EF4-FFF2-40B4-BE49-F238E27FC236}">
                    <a16:creationId xmlns:a16="http://schemas.microsoft.com/office/drawing/2014/main" id="{09E63F43-E74F-6045-A673-3756891EE94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49" name="AutoShape 201">
                  <a:extLst>
                    <a:ext uri="{FF2B5EF4-FFF2-40B4-BE49-F238E27FC236}">
                      <a16:creationId xmlns:a16="http://schemas.microsoft.com/office/drawing/2014/main" id="{0296B9BB-82CD-2A45-8E56-F4ACF6FCC0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0" name="AutoShape 202">
                  <a:extLst>
                    <a:ext uri="{FF2B5EF4-FFF2-40B4-BE49-F238E27FC236}">
                      <a16:creationId xmlns:a16="http://schemas.microsoft.com/office/drawing/2014/main" id="{DD3C3254-A817-B449-AE0F-31BEFF504A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9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4" name="Freeform 203">
                <a:extLst>
                  <a:ext uri="{FF2B5EF4-FFF2-40B4-BE49-F238E27FC236}">
                    <a16:creationId xmlns:a16="http://schemas.microsoft.com/office/drawing/2014/main" id="{D05041BE-8046-EB49-A23A-C7FEB06D9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0 h 226"/>
                  <a:gd name="T4" fmla="*/ 36 w 328"/>
                  <a:gd name="T5" fmla="*/ 36 h 226"/>
                  <a:gd name="T6" fmla="*/ 0 w 328"/>
                  <a:gd name="T7" fmla="*/ 1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5" name="Group 204">
                <a:extLst>
                  <a:ext uri="{FF2B5EF4-FFF2-40B4-BE49-F238E27FC236}">
                    <a16:creationId xmlns:a16="http://schemas.microsoft.com/office/drawing/2014/main" id="{BD1D997D-F690-4C4E-9473-F0433427C9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7" name="AutoShape 205">
                  <a:extLst>
                    <a:ext uri="{FF2B5EF4-FFF2-40B4-BE49-F238E27FC236}">
                      <a16:creationId xmlns:a16="http://schemas.microsoft.com/office/drawing/2014/main" id="{631C3D3D-8F7D-6F44-AD56-665A5242B6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3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48" name="AutoShape 206">
                  <a:extLst>
                    <a:ext uri="{FF2B5EF4-FFF2-40B4-BE49-F238E27FC236}">
                      <a16:creationId xmlns:a16="http://schemas.microsoft.com/office/drawing/2014/main" id="{E7F87D38-4528-0F45-9911-B79B599D25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2"/>
                  <a:ext cx="691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6" name="Rectangle 207">
                <a:extLst>
                  <a:ext uri="{FF2B5EF4-FFF2-40B4-BE49-F238E27FC236}">
                    <a16:creationId xmlns:a16="http://schemas.microsoft.com/office/drawing/2014/main" id="{60B24777-81BE-BC42-AC64-6F2229E5F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9" cy="2288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Freeform 208">
                <a:extLst>
                  <a:ext uri="{FF2B5EF4-FFF2-40B4-BE49-F238E27FC236}">
                    <a16:creationId xmlns:a16="http://schemas.microsoft.com/office/drawing/2014/main" id="{FD1049FD-ADAC-FC43-A186-6585ECAE4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32 w 296"/>
                  <a:gd name="T3" fmla="*/ 22 h 256"/>
                  <a:gd name="T4" fmla="*/ 32 w 296"/>
                  <a:gd name="T5" fmla="*/ 41 h 256"/>
                  <a:gd name="T6" fmla="*/ 0 w 296"/>
                  <a:gd name="T7" fmla="*/ 15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8" name="Freeform 209">
                <a:extLst>
                  <a:ext uri="{FF2B5EF4-FFF2-40B4-BE49-F238E27FC236}">
                    <a16:creationId xmlns:a16="http://schemas.microsoft.com/office/drawing/2014/main" id="{A25585BA-2AFC-3047-B9D5-7CC45D5DB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34 w 304"/>
                  <a:gd name="T3" fmla="*/ 27 h 288"/>
                  <a:gd name="T4" fmla="*/ 31 w 304"/>
                  <a:gd name="T5" fmla="*/ 48 h 288"/>
                  <a:gd name="T6" fmla="*/ 2 w 304"/>
                  <a:gd name="T7" fmla="*/ 2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9" name="Oval 210">
                <a:extLst>
                  <a:ext uri="{FF2B5EF4-FFF2-40B4-BE49-F238E27FC236}">
                    <a16:creationId xmlns:a16="http://schemas.microsoft.com/office/drawing/2014/main" id="{78C608B6-FCB9-3F43-A504-D33DD7782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0" name="Freeform 211">
                <a:extLst>
                  <a:ext uri="{FF2B5EF4-FFF2-40B4-BE49-F238E27FC236}">
                    <a16:creationId xmlns:a16="http://schemas.microsoft.com/office/drawing/2014/main" id="{F24BE4FA-86B6-5840-8B76-BF70EF006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8 h 240"/>
                  <a:gd name="T2" fmla="*/ 2 w 306"/>
                  <a:gd name="T3" fmla="*/ 40 h 240"/>
                  <a:gd name="T4" fmla="*/ 34 w 306"/>
                  <a:gd name="T5" fmla="*/ 18 h 240"/>
                  <a:gd name="T6" fmla="*/ 32 w 306"/>
                  <a:gd name="T7" fmla="*/ 0 h 240"/>
                  <a:gd name="T8" fmla="*/ 0 w 306"/>
                  <a:gd name="T9" fmla="*/ 1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41" name="AutoShape 212">
                <a:extLst>
                  <a:ext uri="{FF2B5EF4-FFF2-40B4-BE49-F238E27FC236}">
                    <a16:creationId xmlns:a16="http://schemas.microsoft.com/office/drawing/2014/main" id="{22C6B4EC-00C6-BA43-95E2-370E8204D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198" cy="146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2" name="AutoShape 213">
                <a:extLst>
                  <a:ext uri="{FF2B5EF4-FFF2-40B4-BE49-F238E27FC236}">
                    <a16:creationId xmlns:a16="http://schemas.microsoft.com/office/drawing/2014/main" id="{7B9210ED-D802-C84E-8A67-93399801B5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12"/>
                <a:ext cx="1072" cy="8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3" name="Oval 214">
                <a:extLst>
                  <a:ext uri="{FF2B5EF4-FFF2-40B4-BE49-F238E27FC236}">
                    <a16:creationId xmlns:a16="http://schemas.microsoft.com/office/drawing/2014/main" id="{552E77C8-7BFE-BF4D-8F0B-DF6513BE6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2"/>
                <a:ext cx="158" cy="146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4" name="Oval 215">
                <a:extLst>
                  <a:ext uri="{FF2B5EF4-FFF2-40B4-BE49-F238E27FC236}">
                    <a16:creationId xmlns:a16="http://schemas.microsoft.com/office/drawing/2014/main" id="{86496A7E-E21F-444D-B883-E410329FF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2"/>
                <a:ext cx="158" cy="14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45" name="Oval 216">
                <a:extLst>
                  <a:ext uri="{FF2B5EF4-FFF2-40B4-BE49-F238E27FC236}">
                    <a16:creationId xmlns:a16="http://schemas.microsoft.com/office/drawing/2014/main" id="{555E4B0D-EDB2-D04B-B9AD-93FA92DDA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3" y="2382"/>
                <a:ext cx="158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6" name="Rectangle 217">
                <a:extLst>
                  <a:ext uri="{FF2B5EF4-FFF2-40B4-BE49-F238E27FC236}">
                    <a16:creationId xmlns:a16="http://schemas.microsoft.com/office/drawing/2014/main" id="{DE659B39-E72A-634A-A2AC-C4BA4DC9C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7"/>
                <a:ext cx="88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6336" y="4363319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1F04B-A3B3-534D-A252-A4AC29C657DE}"/>
                </a:ext>
              </a:extLst>
            </p:cNvPr>
            <p:cNvSpPr txBox="1"/>
            <p:nvPr/>
          </p:nvSpPr>
          <p:spPr>
            <a:xfrm>
              <a:off x="5723493" y="3262667"/>
              <a:ext cx="126581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HTTP server</a:t>
              </a:r>
            </a:p>
          </p:txBody>
        </p:sp>
        <p:pic>
          <p:nvPicPr>
            <p:cNvPr id="1028" name="Picture 4" descr="Image result for apache web server logo">
              <a:extLst>
                <a:ext uri="{FF2B5EF4-FFF2-40B4-BE49-F238E27FC236}">
                  <a16:creationId xmlns:a16="http://schemas.microsoft.com/office/drawing/2014/main" id="{2DA3452A-DE33-3D41-95D5-C755A41915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9399" y="3712220"/>
              <a:ext cx="1425575" cy="6291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2" name="Picture 2" descr="Image result for firefox logo">
              <a:extLst>
                <a:ext uri="{FF2B5EF4-FFF2-40B4-BE49-F238E27FC236}">
                  <a16:creationId xmlns:a16="http://schemas.microsoft.com/office/drawing/2014/main" id="{E576EC8B-3CC8-044B-BD3B-8A4342C698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99" y="4326644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4515" y="4091654"/>
              <a:ext cx="387318" cy="3929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DC4B02DA-C340-9945-87C2-952E1901FB43}"/>
                </a:ext>
              </a:extLst>
            </p:cNvPr>
            <p:cNvSpPr txBox="1"/>
            <p:nvPr/>
          </p:nvSpPr>
          <p:spPr>
            <a:xfrm>
              <a:off x="3822815" y="3627317"/>
              <a:ext cx="64236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</a:p>
          </p:txBody>
        </p:sp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2599" y="4424842"/>
              <a:ext cx="691469" cy="3889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" name="Straight Connector 3"/>
          <p:cNvCxnSpPr>
            <a:stCxn id="242" idx="2"/>
          </p:cNvCxnSpPr>
          <p:nvPr/>
        </p:nvCxnSpPr>
        <p:spPr>
          <a:xfrm>
            <a:off x="4313910" y="4605351"/>
            <a:ext cx="445829" cy="57350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1144773" y="5419653"/>
            <a:ext cx="332733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7155520" y="5240750"/>
            <a:ext cx="391595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1" name="Freeform 296">
            <a:extLst>
              <a:ext uri="{FF2B5EF4-FFF2-40B4-BE49-F238E27FC236}">
                <a16:creationId xmlns:a16="http://schemas.microsoft.com/office/drawing/2014/main" id="{06DFDE96-5B04-984C-B72D-22D074DF3E82}"/>
              </a:ext>
            </a:extLst>
          </p:cNvPr>
          <p:cNvSpPr>
            <a:spLocks/>
          </p:cNvSpPr>
          <p:nvPr/>
        </p:nvSpPr>
        <p:spPr bwMode="auto">
          <a:xfrm>
            <a:off x="4356586" y="4965666"/>
            <a:ext cx="3127375" cy="1498600"/>
          </a:xfrm>
          <a:custGeom>
            <a:avLst/>
            <a:gdLst>
              <a:gd name="T0" fmla="*/ 2147483647 w 1877"/>
              <a:gd name="T1" fmla="*/ 2147483647 h 917"/>
              <a:gd name="T2" fmla="*/ 2147483647 w 1877"/>
              <a:gd name="T3" fmla="*/ 2147483647 h 917"/>
              <a:gd name="T4" fmla="*/ 2147483647 w 1877"/>
              <a:gd name="T5" fmla="*/ 2147483647 h 917"/>
              <a:gd name="T6" fmla="*/ 2147483647 w 1877"/>
              <a:gd name="T7" fmla="*/ 2147483647 h 917"/>
              <a:gd name="T8" fmla="*/ 2147483647 w 1877"/>
              <a:gd name="T9" fmla="*/ 2147483647 h 917"/>
              <a:gd name="T10" fmla="*/ 2147483647 w 1877"/>
              <a:gd name="T11" fmla="*/ 2147483647 h 917"/>
              <a:gd name="T12" fmla="*/ 2147483647 w 1877"/>
              <a:gd name="T13" fmla="*/ 2147483647 h 917"/>
              <a:gd name="T14" fmla="*/ 2147483647 w 1877"/>
              <a:gd name="T15" fmla="*/ 2147483647 h 917"/>
              <a:gd name="T16" fmla="*/ 2147483647 w 1877"/>
              <a:gd name="T17" fmla="*/ 2147483647 h 917"/>
              <a:gd name="T18" fmla="*/ 2147483647 w 1877"/>
              <a:gd name="T19" fmla="*/ 2147483647 h 917"/>
              <a:gd name="T20" fmla="*/ 2147483647 w 1877"/>
              <a:gd name="T21" fmla="*/ 2147483647 h 917"/>
              <a:gd name="T22" fmla="*/ 2147483647 w 1877"/>
              <a:gd name="T23" fmla="*/ 2147483647 h 917"/>
              <a:gd name="T24" fmla="*/ 2147483647 w 1877"/>
              <a:gd name="T25" fmla="*/ 2147483647 h 917"/>
              <a:gd name="T26" fmla="*/ 2147483647 w 1877"/>
              <a:gd name="T27" fmla="*/ 2147483647 h 917"/>
              <a:gd name="T28" fmla="*/ 2147483647 w 1877"/>
              <a:gd name="T29" fmla="*/ 2147483647 h 917"/>
              <a:gd name="T30" fmla="*/ 2147483647 w 1877"/>
              <a:gd name="T31" fmla="*/ 2147483647 h 91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877"/>
              <a:gd name="T49" fmla="*/ 0 h 917"/>
              <a:gd name="T50" fmla="*/ 1877 w 1877"/>
              <a:gd name="T51" fmla="*/ 917 h 917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877" h="917">
                <a:moveTo>
                  <a:pt x="889" y="23"/>
                </a:moveTo>
                <a:cubicBezTo>
                  <a:pt x="804" y="39"/>
                  <a:pt x="771" y="98"/>
                  <a:pt x="692" y="109"/>
                </a:cubicBezTo>
                <a:cubicBezTo>
                  <a:pt x="613" y="120"/>
                  <a:pt x="511" y="81"/>
                  <a:pt x="415" y="91"/>
                </a:cubicBezTo>
                <a:cubicBezTo>
                  <a:pt x="319" y="101"/>
                  <a:pt x="174" y="126"/>
                  <a:pt x="112" y="170"/>
                </a:cubicBezTo>
                <a:cubicBezTo>
                  <a:pt x="51" y="214"/>
                  <a:pt x="66" y="294"/>
                  <a:pt x="50" y="353"/>
                </a:cubicBezTo>
                <a:cubicBezTo>
                  <a:pt x="34" y="412"/>
                  <a:pt x="0" y="479"/>
                  <a:pt x="14" y="528"/>
                </a:cubicBezTo>
                <a:cubicBezTo>
                  <a:pt x="29" y="577"/>
                  <a:pt x="57" y="608"/>
                  <a:pt x="139" y="650"/>
                </a:cubicBezTo>
                <a:cubicBezTo>
                  <a:pt x="221" y="692"/>
                  <a:pt x="372" y="742"/>
                  <a:pt x="505" y="781"/>
                </a:cubicBezTo>
                <a:cubicBezTo>
                  <a:pt x="638" y="820"/>
                  <a:pt x="789" y="866"/>
                  <a:pt x="933" y="886"/>
                </a:cubicBezTo>
                <a:cubicBezTo>
                  <a:pt x="1077" y="906"/>
                  <a:pt x="1246" y="917"/>
                  <a:pt x="1370" y="901"/>
                </a:cubicBezTo>
                <a:cubicBezTo>
                  <a:pt x="1494" y="885"/>
                  <a:pt x="1594" y="839"/>
                  <a:pt x="1676" y="793"/>
                </a:cubicBezTo>
                <a:cubicBezTo>
                  <a:pt x="1758" y="747"/>
                  <a:pt x="1843" y="720"/>
                  <a:pt x="1860" y="624"/>
                </a:cubicBezTo>
                <a:cubicBezTo>
                  <a:pt x="1877" y="528"/>
                  <a:pt x="1835" y="306"/>
                  <a:pt x="1776" y="219"/>
                </a:cubicBezTo>
                <a:cubicBezTo>
                  <a:pt x="1717" y="132"/>
                  <a:pt x="1599" y="134"/>
                  <a:pt x="1503" y="100"/>
                </a:cubicBezTo>
                <a:cubicBezTo>
                  <a:pt x="1407" y="66"/>
                  <a:pt x="1302" y="26"/>
                  <a:pt x="1200" y="13"/>
                </a:cubicBezTo>
                <a:cubicBezTo>
                  <a:pt x="1098" y="0"/>
                  <a:pt x="974" y="7"/>
                  <a:pt x="889" y="23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2" name="Oval 1"/>
          <p:cNvSpPr/>
          <p:nvPr/>
        </p:nvSpPr>
        <p:spPr>
          <a:xfrm>
            <a:off x="4121714" y="636459"/>
            <a:ext cx="4048204" cy="4308589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84416" y="1230914"/>
            <a:ext cx="4048204" cy="4308589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1402864" y="1799802"/>
            <a:ext cx="2484190" cy="1569703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063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92" grpId="0" animBg="1"/>
      <p:bldP spid="92" grpId="1" animBg="1"/>
      <p:bldP spid="9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AF567B-A744-BF46-B80D-389C2E4393B6}"/>
              </a:ext>
            </a:extLst>
          </p:cNvPr>
          <p:cNvGrpSpPr/>
          <p:nvPr/>
        </p:nvGrpSpPr>
        <p:grpSpPr>
          <a:xfrm>
            <a:off x="141514" y="827314"/>
            <a:ext cx="11908971" cy="4739615"/>
            <a:chOff x="2511281" y="3262667"/>
            <a:chExt cx="7770812" cy="3121540"/>
          </a:xfrm>
        </p:grpSpPr>
        <p:sp>
          <p:nvSpPr>
            <p:cNvPr id="132" name="Freeform 157">
              <a:extLst>
                <a:ext uri="{FF2B5EF4-FFF2-40B4-BE49-F238E27FC236}">
                  <a16:creationId xmlns:a16="http://schemas.microsoft.com/office/drawing/2014/main" id="{511A693F-4BF3-344C-BDC6-28BAA9839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431" y="3572744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5" name="Rectangle 23">
              <a:extLst>
                <a:ext uri="{FF2B5EF4-FFF2-40B4-BE49-F238E27FC236}">
                  <a16:creationId xmlns:a16="http://schemas.microsoft.com/office/drawing/2014/main" id="{F1314FFD-BA11-A042-BA84-1061E3729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6118" y="3623544"/>
              <a:ext cx="1497013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6" name="Rectangle 24">
              <a:extLst>
                <a:ext uri="{FF2B5EF4-FFF2-40B4-BE49-F238E27FC236}">
                  <a16:creationId xmlns:a16="http://schemas.microsoft.com/office/drawing/2014/main" id="{89D8A59C-E128-B74A-B94F-06FAC9DB7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1193" y="3677519"/>
              <a:ext cx="1473200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7" name="Line 25">
              <a:extLst>
                <a:ext uri="{FF2B5EF4-FFF2-40B4-BE49-F238E27FC236}">
                  <a16:creationId xmlns:a16="http://schemas.microsoft.com/office/drawing/2014/main" id="{B922FB1F-8B1A-1843-A740-29E910EB3E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7543" y="4447457"/>
              <a:ext cx="146050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Text Box 26">
              <a:extLst>
                <a:ext uri="{FF2B5EF4-FFF2-40B4-BE49-F238E27FC236}">
                  <a16:creationId xmlns:a16="http://schemas.microsoft.com/office/drawing/2014/main" id="{BE3B5056-5F96-5946-AEC3-17140DB163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8981" y="4480178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49" name="Line 27">
              <a:extLst>
                <a:ext uri="{FF2B5EF4-FFF2-40B4-BE49-F238E27FC236}">
                  <a16:creationId xmlns:a16="http://schemas.microsoft.com/office/drawing/2014/main" id="{FF1A214D-FBCE-7342-8332-F3FA9C577B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9131" y="47649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Text Box 26">
              <a:extLst>
                <a:ext uri="{FF2B5EF4-FFF2-40B4-BE49-F238E27FC236}">
                  <a16:creationId xmlns:a16="http://schemas.microsoft.com/office/drawing/2014/main" id="{50D62C6A-4C80-854F-A4B8-723E99A5A7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3778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52" name="Text Box 26">
              <a:extLst>
                <a:ext uri="{FF2B5EF4-FFF2-40B4-BE49-F238E27FC236}">
                  <a16:creationId xmlns:a16="http://schemas.microsoft.com/office/drawing/2014/main" id="{A79D3A45-C33B-7046-9088-A02FAACCA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084965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53" name="Text Box 26">
              <a:extLst>
                <a:ext uri="{FF2B5EF4-FFF2-40B4-BE49-F238E27FC236}">
                  <a16:creationId xmlns:a16="http://schemas.microsoft.com/office/drawing/2014/main" id="{F3520259-D4C5-3340-8000-3B8C746A77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479368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55" name="Line 27">
              <a:extLst>
                <a:ext uri="{FF2B5EF4-FFF2-40B4-BE49-F238E27FC236}">
                  <a16:creationId xmlns:a16="http://schemas.microsoft.com/office/drawing/2014/main" id="{E1326351-38D1-A440-A7B8-5079367D54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5956" y="507610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6" name="Line 27">
              <a:extLst>
                <a:ext uri="{FF2B5EF4-FFF2-40B4-BE49-F238E27FC236}">
                  <a16:creationId xmlns:a16="http://schemas.microsoft.com/office/drawing/2014/main" id="{891B0B5D-A14D-1A40-B291-CC1A04A094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2781" y="53745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0" name="Rectangle 23">
              <a:extLst>
                <a:ext uri="{FF2B5EF4-FFF2-40B4-BE49-F238E27FC236}">
                  <a16:creationId xmlns:a16="http://schemas.microsoft.com/office/drawing/2014/main" id="{18A5F7E9-E597-8A49-8FBA-5EBCB6131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8306" y="3993432"/>
              <a:ext cx="1296987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1" name="Rectangle 24">
              <a:extLst>
                <a:ext uri="{FF2B5EF4-FFF2-40B4-BE49-F238E27FC236}">
                  <a16:creationId xmlns:a16="http://schemas.microsoft.com/office/drawing/2014/main" id="{5DFFE03C-FB1C-D742-84E9-52CBDDB9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0206" y="4047407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2" name="Line 25">
              <a:extLst>
                <a:ext uri="{FF2B5EF4-FFF2-40B4-BE49-F238E27FC236}">
                  <a16:creationId xmlns:a16="http://schemas.microsoft.com/office/drawing/2014/main" id="{5AD7BC14-F444-E745-8910-70D580A778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9731" y="4807819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3" name="Text Box 26">
              <a:extLst>
                <a:ext uri="{FF2B5EF4-FFF2-40B4-BE49-F238E27FC236}">
                  <a16:creationId xmlns:a16="http://schemas.microsoft.com/office/drawing/2014/main" id="{1058B2AB-1EA8-1A46-9E03-D8FFDD9E54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483337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74" name="Line 27">
              <a:extLst>
                <a:ext uri="{FF2B5EF4-FFF2-40B4-BE49-F238E27FC236}">
                  <a16:creationId xmlns:a16="http://schemas.microsoft.com/office/drawing/2014/main" id="{3A83CA24-DF84-F740-B870-F5C298378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97668" y="51284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5" name="Line 28">
              <a:extLst>
                <a:ext uri="{FF2B5EF4-FFF2-40B4-BE49-F238E27FC236}">
                  <a16:creationId xmlns:a16="http://schemas.microsoft.com/office/drawing/2014/main" id="{1D5846CF-9A4C-784A-A5A4-98F8F1486D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4380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6" name="Line 29">
              <a:extLst>
                <a:ext uri="{FF2B5EF4-FFF2-40B4-BE49-F238E27FC236}">
                  <a16:creationId xmlns:a16="http://schemas.microsoft.com/office/drawing/2014/main" id="{987AF988-33D7-A644-9737-1635D99E92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72380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7" name="Text Box 26">
              <a:extLst>
                <a:ext uri="{FF2B5EF4-FFF2-40B4-BE49-F238E27FC236}">
                  <a16:creationId xmlns:a16="http://schemas.microsoft.com/office/drawing/2014/main" id="{DC53D19A-63B2-7141-9008-9BC3F67805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1793" y="403788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78" name="Text Box 26">
              <a:extLst>
                <a:ext uri="{FF2B5EF4-FFF2-40B4-BE49-F238E27FC236}">
                  <a16:creationId xmlns:a16="http://schemas.microsoft.com/office/drawing/2014/main" id="{668FFB30-2FA6-AE41-99EF-4D74E37F3E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37343" y="574541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79" name="Text Box 26">
              <a:extLst>
                <a:ext uri="{FF2B5EF4-FFF2-40B4-BE49-F238E27FC236}">
                  <a16:creationId xmlns:a16="http://schemas.microsoft.com/office/drawing/2014/main" id="{9646084A-4EA0-5345-8A3E-91D3475359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9290" y="543815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80" name="Text Box 26">
              <a:extLst>
                <a:ext uri="{FF2B5EF4-FFF2-40B4-BE49-F238E27FC236}">
                  <a16:creationId xmlns:a16="http://schemas.microsoft.com/office/drawing/2014/main" id="{9FDE009F-BD4C-6B4C-A66D-690533C0F5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5150053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82" name="Freeform 103">
              <a:extLst>
                <a:ext uri="{FF2B5EF4-FFF2-40B4-BE49-F238E27FC236}">
                  <a16:creationId xmlns:a16="http://schemas.microsoft.com/office/drawing/2014/main" id="{DEF6D5D3-E4DA-4B46-BBC5-93311E115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081" y="4025182"/>
              <a:ext cx="581025" cy="2038350"/>
            </a:xfrm>
            <a:custGeom>
              <a:avLst/>
              <a:gdLst>
                <a:gd name="T0" fmla="*/ 2147483647 w 366"/>
                <a:gd name="T1" fmla="*/ 2147483647 h 1284"/>
                <a:gd name="T2" fmla="*/ 2147483647 w 366"/>
                <a:gd name="T3" fmla="*/ 0 h 1284"/>
                <a:gd name="T4" fmla="*/ 0 w 366"/>
                <a:gd name="T5" fmla="*/ 2147483647 h 1284"/>
                <a:gd name="T6" fmla="*/ 2147483647 w 366"/>
                <a:gd name="T7" fmla="*/ 2147483647 h 1284"/>
                <a:gd name="T8" fmla="*/ 2147483647 w 366"/>
                <a:gd name="T9" fmla="*/ 2147483647 h 1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6" h="1284">
                  <a:moveTo>
                    <a:pt x="366" y="1278"/>
                  </a:moveTo>
                  <a:lnTo>
                    <a:pt x="12" y="0"/>
                  </a:lnTo>
                  <a:lnTo>
                    <a:pt x="0" y="1224"/>
                  </a:lnTo>
                  <a:lnTo>
                    <a:pt x="186" y="1284"/>
                  </a:lnTo>
                  <a:lnTo>
                    <a:pt x="366" y="1278"/>
                  </a:lnTo>
                  <a:close/>
                </a:path>
              </a:pathLst>
            </a:custGeom>
            <a:gradFill rotWithShape="1">
              <a:gsLst>
                <a:gs pos="0">
                  <a:srgbClr val="B2B2B2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3" name="Freeform 70">
              <a:extLst>
                <a:ext uri="{FF2B5EF4-FFF2-40B4-BE49-F238E27FC236}">
                  <a16:creationId xmlns:a16="http://schemas.microsoft.com/office/drawing/2014/main" id="{4A88383C-61F9-1949-9D88-EC83EDA3F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6418" y="4045819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4" name="Rectangle 23">
              <a:extLst>
                <a:ext uri="{FF2B5EF4-FFF2-40B4-BE49-F238E27FC236}">
                  <a16:creationId xmlns:a16="http://schemas.microsoft.com/office/drawing/2014/main" id="{AC94A5E0-4794-4246-825A-61CE41279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318" y="4001369"/>
              <a:ext cx="1296988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5" name="Rectangle 24">
              <a:extLst>
                <a:ext uri="{FF2B5EF4-FFF2-40B4-BE49-F238E27FC236}">
                  <a16:creationId xmlns:a16="http://schemas.microsoft.com/office/drawing/2014/main" id="{6F8DDC46-C4B7-DF4E-8AF5-C602B6EAA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5218" y="4055344"/>
              <a:ext cx="1273175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6" name="Line 25">
              <a:extLst>
                <a:ext uri="{FF2B5EF4-FFF2-40B4-BE49-F238E27FC236}">
                  <a16:creationId xmlns:a16="http://schemas.microsoft.com/office/drawing/2014/main" id="{DBA82451-A905-D646-87C3-445C7FB421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4743" y="48157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7" name="Text Box 26">
              <a:extLst>
                <a:ext uri="{FF2B5EF4-FFF2-40B4-BE49-F238E27FC236}">
                  <a16:creationId xmlns:a16="http://schemas.microsoft.com/office/drawing/2014/main" id="{20A57016-2D36-9945-9BC2-7F8B32341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484130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88" name="Line 27">
              <a:extLst>
                <a:ext uri="{FF2B5EF4-FFF2-40B4-BE49-F238E27FC236}">
                  <a16:creationId xmlns:a16="http://schemas.microsoft.com/office/drawing/2014/main" id="{C4DE758D-2140-4D46-8462-D030054EF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681" y="5136432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9" name="Line 28">
              <a:extLst>
                <a:ext uri="{FF2B5EF4-FFF2-40B4-BE49-F238E27FC236}">
                  <a16:creationId xmlns:a16="http://schemas.microsoft.com/office/drawing/2014/main" id="{54E984A7-4546-6E49-B9F8-528EAF4E1F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4459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0" name="Line 29">
              <a:extLst>
                <a:ext uri="{FF2B5EF4-FFF2-40B4-BE49-F238E27FC236}">
                  <a16:creationId xmlns:a16="http://schemas.microsoft.com/office/drawing/2014/main" id="{85DE9E64-476F-6F4E-8BFA-3205F1E596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73174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1" name="Text Box 26">
              <a:extLst>
                <a:ext uri="{FF2B5EF4-FFF2-40B4-BE49-F238E27FC236}">
                  <a16:creationId xmlns:a16="http://schemas.microsoft.com/office/drawing/2014/main" id="{A1B9282E-64F8-1442-8F95-7A9813CE8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6806" y="404581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92" name="Text Box 26">
              <a:extLst>
                <a:ext uri="{FF2B5EF4-FFF2-40B4-BE49-F238E27FC236}">
                  <a16:creationId xmlns:a16="http://schemas.microsoft.com/office/drawing/2014/main" id="{83782313-46E0-BE46-BEED-BDC4F6A04A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2356" y="57461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93" name="Text Box 26">
              <a:extLst>
                <a:ext uri="{FF2B5EF4-FFF2-40B4-BE49-F238E27FC236}">
                  <a16:creationId xmlns:a16="http://schemas.microsoft.com/office/drawing/2014/main" id="{E3A71501-A89A-D249-84FB-20D98047A2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1406" y="545326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94" name="Text Box 26">
              <a:extLst>
                <a:ext uri="{FF2B5EF4-FFF2-40B4-BE49-F238E27FC236}">
                  <a16:creationId xmlns:a16="http://schemas.microsoft.com/office/drawing/2014/main" id="{6C7F0039-C145-9D4F-92E4-1AF9B0406D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5157990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grpSp>
          <p:nvGrpSpPr>
            <p:cNvPr id="216" name="Group 179">
              <a:extLst>
                <a:ext uri="{FF2B5EF4-FFF2-40B4-BE49-F238E27FC236}">
                  <a16:creationId xmlns:a16="http://schemas.microsoft.com/office/drawing/2014/main" id="{D0DD382B-DAC3-2346-B02D-B07D992120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1281" y="5555532"/>
              <a:ext cx="800100" cy="828675"/>
              <a:chOff x="-44" y="1473"/>
              <a:chExt cx="981" cy="1105"/>
            </a:xfrm>
          </p:grpSpPr>
          <p:pic>
            <p:nvPicPr>
              <p:cNvPr id="217" name="Picture 180" descr="desktop_computer_stylized_medium">
                <a:extLst>
                  <a:ext uri="{FF2B5EF4-FFF2-40B4-BE49-F238E27FC236}">
                    <a16:creationId xmlns:a16="http://schemas.microsoft.com/office/drawing/2014/main" id="{DED124CB-DBF2-BA4A-A3F5-D0D2EE27E0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8" name="Freeform 181">
                <a:extLst>
                  <a:ext uri="{FF2B5EF4-FFF2-40B4-BE49-F238E27FC236}">
                    <a16:creationId xmlns:a16="http://schemas.microsoft.com/office/drawing/2014/main" id="{45C70753-F80F-0E44-A5BE-EA6A010301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19" name="Group 182">
              <a:extLst>
                <a:ext uri="{FF2B5EF4-FFF2-40B4-BE49-F238E27FC236}">
                  <a16:creationId xmlns:a16="http://schemas.microsoft.com/office/drawing/2014/main" id="{8C1F52F1-3DCD-D94D-B922-F8CEBAB5F0B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9493106" y="5469807"/>
              <a:ext cx="788987" cy="782637"/>
              <a:chOff x="-44" y="1473"/>
              <a:chExt cx="981" cy="1105"/>
            </a:xfrm>
          </p:grpSpPr>
          <p:pic>
            <p:nvPicPr>
              <p:cNvPr id="220" name="Picture 183" descr="desktop_computer_stylized_medium">
                <a:extLst>
                  <a:ext uri="{FF2B5EF4-FFF2-40B4-BE49-F238E27FC236}">
                    <a16:creationId xmlns:a16="http://schemas.microsoft.com/office/drawing/2014/main" id="{E6083DB7-3B07-6F40-9810-0033E2E06F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1" name="Freeform 184">
                <a:extLst>
                  <a:ext uri="{FF2B5EF4-FFF2-40B4-BE49-F238E27FC236}">
                    <a16:creationId xmlns:a16="http://schemas.microsoft.com/office/drawing/2014/main" id="{28CB0DC7-F192-5840-BCC3-B9D66210604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22" name="Group 185">
              <a:extLst>
                <a:ext uri="{FF2B5EF4-FFF2-40B4-BE49-F238E27FC236}">
                  <a16:creationId xmlns:a16="http://schemas.microsoft.com/office/drawing/2014/main" id="{7750F2FB-96FA-374A-AF56-26502EF046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83031" y="5055469"/>
              <a:ext cx="358775" cy="704850"/>
              <a:chOff x="4140" y="429"/>
              <a:chExt cx="1425" cy="2396"/>
            </a:xfrm>
          </p:grpSpPr>
          <p:sp>
            <p:nvSpPr>
              <p:cNvPr id="223" name="Freeform 186">
                <a:extLst>
                  <a:ext uri="{FF2B5EF4-FFF2-40B4-BE49-F238E27FC236}">
                    <a16:creationId xmlns:a16="http://schemas.microsoft.com/office/drawing/2014/main" id="{E441858B-A566-F746-B48C-912CA302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7 w 354"/>
                  <a:gd name="T1" fmla="*/ 0 h 2742"/>
                  <a:gd name="T2" fmla="*/ 38 w 354"/>
                  <a:gd name="T3" fmla="*/ 55 h 2742"/>
                  <a:gd name="T4" fmla="*/ 37 w 354"/>
                  <a:gd name="T5" fmla="*/ 425 h 2742"/>
                  <a:gd name="T6" fmla="*/ 0 w 354"/>
                  <a:gd name="T7" fmla="*/ 445 h 2742"/>
                  <a:gd name="T8" fmla="*/ 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4" name="Rectangle 187">
                <a:extLst>
                  <a:ext uri="{FF2B5EF4-FFF2-40B4-BE49-F238E27FC236}">
                    <a16:creationId xmlns:a16="http://schemas.microsoft.com/office/drawing/2014/main" id="{20003129-35A4-1E46-8065-8AF4C6403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3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5" name="Freeform 188">
                <a:extLst>
                  <a:ext uri="{FF2B5EF4-FFF2-40B4-BE49-F238E27FC236}">
                    <a16:creationId xmlns:a16="http://schemas.microsoft.com/office/drawing/2014/main" id="{6F94D7AE-C4D1-AF4A-B970-086B7D245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3 w 211"/>
                  <a:gd name="T3" fmla="*/ 36 h 2537"/>
                  <a:gd name="T4" fmla="*/ 2 w 211"/>
                  <a:gd name="T5" fmla="*/ 405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6" name="Freeform 189">
                <a:extLst>
                  <a:ext uri="{FF2B5EF4-FFF2-40B4-BE49-F238E27FC236}">
                    <a16:creationId xmlns:a16="http://schemas.microsoft.com/office/drawing/2014/main" id="{EAFC03EF-54DF-8942-9852-25739DA15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1 h 226"/>
                  <a:gd name="T4" fmla="*/ 36 w 328"/>
                  <a:gd name="T5" fmla="*/ 38 h 226"/>
                  <a:gd name="T6" fmla="*/ 0 w 328"/>
                  <a:gd name="T7" fmla="*/ 1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Rectangle 190">
                <a:extLst>
                  <a:ext uri="{FF2B5EF4-FFF2-40B4-BE49-F238E27FC236}">
                    <a16:creationId xmlns:a16="http://schemas.microsoft.com/office/drawing/2014/main" id="{2241F7B6-5281-A74E-8DCB-3BE3777E9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9" y="693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28" name="Group 191">
                <a:extLst>
                  <a:ext uri="{FF2B5EF4-FFF2-40B4-BE49-F238E27FC236}">
                    <a16:creationId xmlns:a16="http://schemas.microsoft.com/office/drawing/2014/main" id="{02DB0249-6EBB-FF4B-B17F-CC771B255D0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3" name="AutoShape 192">
                  <a:extLst>
                    <a:ext uri="{FF2B5EF4-FFF2-40B4-BE49-F238E27FC236}">
                      <a16:creationId xmlns:a16="http://schemas.microsoft.com/office/drawing/2014/main" id="{BE55370E-BC12-1B42-9E3C-C950033EEF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4" name="AutoShape 193">
                  <a:extLst>
                    <a:ext uri="{FF2B5EF4-FFF2-40B4-BE49-F238E27FC236}">
                      <a16:creationId xmlns:a16="http://schemas.microsoft.com/office/drawing/2014/main" id="{1BBB99EB-2FFB-5942-9855-24BEE1C689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3" y="2582"/>
                  <a:ext cx="692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29" name="Rectangle 194">
                <a:extLst>
                  <a:ext uri="{FF2B5EF4-FFF2-40B4-BE49-F238E27FC236}">
                    <a16:creationId xmlns:a16="http://schemas.microsoft.com/office/drawing/2014/main" id="{9C5699FC-2B4E-BD46-B9CC-CA578E2EA7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2" y="101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0" name="Group 195">
                <a:extLst>
                  <a:ext uri="{FF2B5EF4-FFF2-40B4-BE49-F238E27FC236}">
                    <a16:creationId xmlns:a16="http://schemas.microsoft.com/office/drawing/2014/main" id="{676615F3-A30A-9740-8080-AFEE6BAAEF9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1" name="AutoShape 196">
                  <a:extLst>
                    <a:ext uri="{FF2B5EF4-FFF2-40B4-BE49-F238E27FC236}">
                      <a16:creationId xmlns:a16="http://schemas.microsoft.com/office/drawing/2014/main" id="{D31569A0-2CDC-3B4B-B7FA-067BF2CB0D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4" cy="16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2" name="AutoShape 197">
                  <a:extLst>
                    <a:ext uri="{FF2B5EF4-FFF2-40B4-BE49-F238E27FC236}">
                      <a16:creationId xmlns:a16="http://schemas.microsoft.com/office/drawing/2014/main" id="{5D70C5E6-3DFB-1D45-8469-DE5EA96E13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6"/>
                  <a:ext cx="69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1" name="Rectangle 198">
                <a:extLst>
                  <a:ext uri="{FF2B5EF4-FFF2-40B4-BE49-F238E27FC236}">
                    <a16:creationId xmlns:a16="http://schemas.microsoft.com/office/drawing/2014/main" id="{AE060187-10EA-1F4E-AEDE-8C6C0E835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2" name="Rectangle 199">
                <a:extLst>
                  <a:ext uri="{FF2B5EF4-FFF2-40B4-BE49-F238E27FC236}">
                    <a16:creationId xmlns:a16="http://schemas.microsoft.com/office/drawing/2014/main" id="{32874526-51C0-C749-BDC8-3D9F62AFE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3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3" name="Group 200">
                <a:extLst>
                  <a:ext uri="{FF2B5EF4-FFF2-40B4-BE49-F238E27FC236}">
                    <a16:creationId xmlns:a16="http://schemas.microsoft.com/office/drawing/2014/main" id="{09E63F43-E74F-6045-A673-3756891EE94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49" name="AutoShape 201">
                  <a:extLst>
                    <a:ext uri="{FF2B5EF4-FFF2-40B4-BE49-F238E27FC236}">
                      <a16:creationId xmlns:a16="http://schemas.microsoft.com/office/drawing/2014/main" id="{0296B9BB-82CD-2A45-8E56-F4ACF6FCC0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0" name="AutoShape 202">
                  <a:extLst>
                    <a:ext uri="{FF2B5EF4-FFF2-40B4-BE49-F238E27FC236}">
                      <a16:creationId xmlns:a16="http://schemas.microsoft.com/office/drawing/2014/main" id="{DD3C3254-A817-B449-AE0F-31BEFF504A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9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4" name="Freeform 203">
                <a:extLst>
                  <a:ext uri="{FF2B5EF4-FFF2-40B4-BE49-F238E27FC236}">
                    <a16:creationId xmlns:a16="http://schemas.microsoft.com/office/drawing/2014/main" id="{D05041BE-8046-EB49-A23A-C7FEB06D9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0 h 226"/>
                  <a:gd name="T4" fmla="*/ 36 w 328"/>
                  <a:gd name="T5" fmla="*/ 36 h 226"/>
                  <a:gd name="T6" fmla="*/ 0 w 328"/>
                  <a:gd name="T7" fmla="*/ 1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5" name="Group 204">
                <a:extLst>
                  <a:ext uri="{FF2B5EF4-FFF2-40B4-BE49-F238E27FC236}">
                    <a16:creationId xmlns:a16="http://schemas.microsoft.com/office/drawing/2014/main" id="{BD1D997D-F690-4C4E-9473-F0433427C9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7" name="AutoShape 205">
                  <a:extLst>
                    <a:ext uri="{FF2B5EF4-FFF2-40B4-BE49-F238E27FC236}">
                      <a16:creationId xmlns:a16="http://schemas.microsoft.com/office/drawing/2014/main" id="{631C3D3D-8F7D-6F44-AD56-665A5242B6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3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48" name="AutoShape 206">
                  <a:extLst>
                    <a:ext uri="{FF2B5EF4-FFF2-40B4-BE49-F238E27FC236}">
                      <a16:creationId xmlns:a16="http://schemas.microsoft.com/office/drawing/2014/main" id="{E7F87D38-4528-0F45-9911-B79B599D25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2"/>
                  <a:ext cx="691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6" name="Rectangle 207">
                <a:extLst>
                  <a:ext uri="{FF2B5EF4-FFF2-40B4-BE49-F238E27FC236}">
                    <a16:creationId xmlns:a16="http://schemas.microsoft.com/office/drawing/2014/main" id="{60B24777-81BE-BC42-AC64-6F2229E5F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9" cy="2288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Freeform 208">
                <a:extLst>
                  <a:ext uri="{FF2B5EF4-FFF2-40B4-BE49-F238E27FC236}">
                    <a16:creationId xmlns:a16="http://schemas.microsoft.com/office/drawing/2014/main" id="{FD1049FD-ADAC-FC43-A186-6585ECAE4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32 w 296"/>
                  <a:gd name="T3" fmla="*/ 22 h 256"/>
                  <a:gd name="T4" fmla="*/ 32 w 296"/>
                  <a:gd name="T5" fmla="*/ 41 h 256"/>
                  <a:gd name="T6" fmla="*/ 0 w 296"/>
                  <a:gd name="T7" fmla="*/ 15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8" name="Freeform 209">
                <a:extLst>
                  <a:ext uri="{FF2B5EF4-FFF2-40B4-BE49-F238E27FC236}">
                    <a16:creationId xmlns:a16="http://schemas.microsoft.com/office/drawing/2014/main" id="{A25585BA-2AFC-3047-B9D5-7CC45D5DB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34 w 304"/>
                  <a:gd name="T3" fmla="*/ 27 h 288"/>
                  <a:gd name="T4" fmla="*/ 31 w 304"/>
                  <a:gd name="T5" fmla="*/ 48 h 288"/>
                  <a:gd name="T6" fmla="*/ 2 w 304"/>
                  <a:gd name="T7" fmla="*/ 2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9" name="Oval 210">
                <a:extLst>
                  <a:ext uri="{FF2B5EF4-FFF2-40B4-BE49-F238E27FC236}">
                    <a16:creationId xmlns:a16="http://schemas.microsoft.com/office/drawing/2014/main" id="{78C608B6-FCB9-3F43-A504-D33DD7782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0" name="Freeform 211">
                <a:extLst>
                  <a:ext uri="{FF2B5EF4-FFF2-40B4-BE49-F238E27FC236}">
                    <a16:creationId xmlns:a16="http://schemas.microsoft.com/office/drawing/2014/main" id="{F24BE4FA-86B6-5840-8B76-BF70EF006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8 h 240"/>
                  <a:gd name="T2" fmla="*/ 2 w 306"/>
                  <a:gd name="T3" fmla="*/ 40 h 240"/>
                  <a:gd name="T4" fmla="*/ 34 w 306"/>
                  <a:gd name="T5" fmla="*/ 18 h 240"/>
                  <a:gd name="T6" fmla="*/ 32 w 306"/>
                  <a:gd name="T7" fmla="*/ 0 h 240"/>
                  <a:gd name="T8" fmla="*/ 0 w 306"/>
                  <a:gd name="T9" fmla="*/ 1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41" name="AutoShape 212">
                <a:extLst>
                  <a:ext uri="{FF2B5EF4-FFF2-40B4-BE49-F238E27FC236}">
                    <a16:creationId xmlns:a16="http://schemas.microsoft.com/office/drawing/2014/main" id="{22C6B4EC-00C6-BA43-95E2-370E8204D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198" cy="146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2" name="AutoShape 213">
                <a:extLst>
                  <a:ext uri="{FF2B5EF4-FFF2-40B4-BE49-F238E27FC236}">
                    <a16:creationId xmlns:a16="http://schemas.microsoft.com/office/drawing/2014/main" id="{7B9210ED-D802-C84E-8A67-93399801B5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12"/>
                <a:ext cx="1072" cy="8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3" name="Oval 214">
                <a:extLst>
                  <a:ext uri="{FF2B5EF4-FFF2-40B4-BE49-F238E27FC236}">
                    <a16:creationId xmlns:a16="http://schemas.microsoft.com/office/drawing/2014/main" id="{552E77C8-7BFE-BF4D-8F0B-DF6513BE6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2"/>
                <a:ext cx="158" cy="146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4" name="Oval 215">
                <a:extLst>
                  <a:ext uri="{FF2B5EF4-FFF2-40B4-BE49-F238E27FC236}">
                    <a16:creationId xmlns:a16="http://schemas.microsoft.com/office/drawing/2014/main" id="{86496A7E-E21F-444D-B883-E410329FF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2"/>
                <a:ext cx="158" cy="14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45" name="Oval 216">
                <a:extLst>
                  <a:ext uri="{FF2B5EF4-FFF2-40B4-BE49-F238E27FC236}">
                    <a16:creationId xmlns:a16="http://schemas.microsoft.com/office/drawing/2014/main" id="{555E4B0D-EDB2-D04B-B9AD-93FA92DDA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3" y="2382"/>
                <a:ext cx="158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6" name="Rectangle 217">
                <a:extLst>
                  <a:ext uri="{FF2B5EF4-FFF2-40B4-BE49-F238E27FC236}">
                    <a16:creationId xmlns:a16="http://schemas.microsoft.com/office/drawing/2014/main" id="{DE659B39-E72A-634A-A2AC-C4BA4DC9C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7"/>
                <a:ext cx="88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6336" y="4363319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1F04B-A3B3-534D-A252-A4AC29C657DE}"/>
                </a:ext>
              </a:extLst>
            </p:cNvPr>
            <p:cNvSpPr txBox="1"/>
            <p:nvPr/>
          </p:nvSpPr>
          <p:spPr>
            <a:xfrm>
              <a:off x="5723493" y="3262667"/>
              <a:ext cx="126581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HTTP server</a:t>
              </a:r>
            </a:p>
          </p:txBody>
        </p:sp>
        <p:pic>
          <p:nvPicPr>
            <p:cNvPr id="1028" name="Picture 4" descr="Image result for apache web server logo">
              <a:extLst>
                <a:ext uri="{FF2B5EF4-FFF2-40B4-BE49-F238E27FC236}">
                  <a16:creationId xmlns:a16="http://schemas.microsoft.com/office/drawing/2014/main" id="{2DA3452A-DE33-3D41-95D5-C755A41915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9399" y="3712220"/>
              <a:ext cx="1425575" cy="6291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2" name="Picture 2" descr="Image result for firefox logo">
              <a:extLst>
                <a:ext uri="{FF2B5EF4-FFF2-40B4-BE49-F238E27FC236}">
                  <a16:creationId xmlns:a16="http://schemas.microsoft.com/office/drawing/2014/main" id="{E576EC8B-3CC8-044B-BD3B-8A4342C698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99" y="4326644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4515" y="4091654"/>
              <a:ext cx="387318" cy="3929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DC4B02DA-C340-9945-87C2-952E1901FB43}"/>
                </a:ext>
              </a:extLst>
            </p:cNvPr>
            <p:cNvSpPr txBox="1"/>
            <p:nvPr/>
          </p:nvSpPr>
          <p:spPr>
            <a:xfrm>
              <a:off x="3822815" y="3627317"/>
              <a:ext cx="64236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</a:p>
          </p:txBody>
        </p:sp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2599" y="4424842"/>
              <a:ext cx="691469" cy="3889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1" name="Freeform 296">
            <a:extLst>
              <a:ext uri="{FF2B5EF4-FFF2-40B4-BE49-F238E27FC236}">
                <a16:creationId xmlns:a16="http://schemas.microsoft.com/office/drawing/2014/main" id="{06DFDE96-5B04-984C-B72D-22D074DF3E82}"/>
              </a:ext>
            </a:extLst>
          </p:cNvPr>
          <p:cNvSpPr>
            <a:spLocks/>
          </p:cNvSpPr>
          <p:nvPr/>
        </p:nvSpPr>
        <p:spPr bwMode="auto">
          <a:xfrm>
            <a:off x="4356586" y="4965666"/>
            <a:ext cx="3127375" cy="1498600"/>
          </a:xfrm>
          <a:custGeom>
            <a:avLst/>
            <a:gdLst>
              <a:gd name="T0" fmla="*/ 2147483647 w 1877"/>
              <a:gd name="T1" fmla="*/ 2147483647 h 917"/>
              <a:gd name="T2" fmla="*/ 2147483647 w 1877"/>
              <a:gd name="T3" fmla="*/ 2147483647 h 917"/>
              <a:gd name="T4" fmla="*/ 2147483647 w 1877"/>
              <a:gd name="T5" fmla="*/ 2147483647 h 917"/>
              <a:gd name="T6" fmla="*/ 2147483647 w 1877"/>
              <a:gd name="T7" fmla="*/ 2147483647 h 917"/>
              <a:gd name="T8" fmla="*/ 2147483647 w 1877"/>
              <a:gd name="T9" fmla="*/ 2147483647 h 917"/>
              <a:gd name="T10" fmla="*/ 2147483647 w 1877"/>
              <a:gd name="T11" fmla="*/ 2147483647 h 917"/>
              <a:gd name="T12" fmla="*/ 2147483647 w 1877"/>
              <a:gd name="T13" fmla="*/ 2147483647 h 917"/>
              <a:gd name="T14" fmla="*/ 2147483647 w 1877"/>
              <a:gd name="T15" fmla="*/ 2147483647 h 917"/>
              <a:gd name="T16" fmla="*/ 2147483647 w 1877"/>
              <a:gd name="T17" fmla="*/ 2147483647 h 917"/>
              <a:gd name="T18" fmla="*/ 2147483647 w 1877"/>
              <a:gd name="T19" fmla="*/ 2147483647 h 917"/>
              <a:gd name="T20" fmla="*/ 2147483647 w 1877"/>
              <a:gd name="T21" fmla="*/ 2147483647 h 917"/>
              <a:gd name="T22" fmla="*/ 2147483647 w 1877"/>
              <a:gd name="T23" fmla="*/ 2147483647 h 917"/>
              <a:gd name="T24" fmla="*/ 2147483647 w 1877"/>
              <a:gd name="T25" fmla="*/ 2147483647 h 917"/>
              <a:gd name="T26" fmla="*/ 2147483647 w 1877"/>
              <a:gd name="T27" fmla="*/ 2147483647 h 917"/>
              <a:gd name="T28" fmla="*/ 2147483647 w 1877"/>
              <a:gd name="T29" fmla="*/ 2147483647 h 917"/>
              <a:gd name="T30" fmla="*/ 2147483647 w 1877"/>
              <a:gd name="T31" fmla="*/ 2147483647 h 91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877"/>
              <a:gd name="T49" fmla="*/ 0 h 917"/>
              <a:gd name="T50" fmla="*/ 1877 w 1877"/>
              <a:gd name="T51" fmla="*/ 917 h 917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877" h="917">
                <a:moveTo>
                  <a:pt x="889" y="23"/>
                </a:moveTo>
                <a:cubicBezTo>
                  <a:pt x="804" y="39"/>
                  <a:pt x="771" y="98"/>
                  <a:pt x="692" y="109"/>
                </a:cubicBezTo>
                <a:cubicBezTo>
                  <a:pt x="613" y="120"/>
                  <a:pt x="511" y="81"/>
                  <a:pt x="415" y="91"/>
                </a:cubicBezTo>
                <a:cubicBezTo>
                  <a:pt x="319" y="101"/>
                  <a:pt x="174" y="126"/>
                  <a:pt x="112" y="170"/>
                </a:cubicBezTo>
                <a:cubicBezTo>
                  <a:pt x="51" y="214"/>
                  <a:pt x="66" y="294"/>
                  <a:pt x="50" y="353"/>
                </a:cubicBezTo>
                <a:cubicBezTo>
                  <a:pt x="34" y="412"/>
                  <a:pt x="0" y="479"/>
                  <a:pt x="14" y="528"/>
                </a:cubicBezTo>
                <a:cubicBezTo>
                  <a:pt x="29" y="577"/>
                  <a:pt x="57" y="608"/>
                  <a:pt x="139" y="650"/>
                </a:cubicBezTo>
                <a:cubicBezTo>
                  <a:pt x="221" y="692"/>
                  <a:pt x="372" y="742"/>
                  <a:pt x="505" y="781"/>
                </a:cubicBezTo>
                <a:cubicBezTo>
                  <a:pt x="638" y="820"/>
                  <a:pt x="789" y="866"/>
                  <a:pt x="933" y="886"/>
                </a:cubicBezTo>
                <a:cubicBezTo>
                  <a:pt x="1077" y="906"/>
                  <a:pt x="1246" y="917"/>
                  <a:pt x="1370" y="901"/>
                </a:cubicBezTo>
                <a:cubicBezTo>
                  <a:pt x="1494" y="885"/>
                  <a:pt x="1594" y="839"/>
                  <a:pt x="1676" y="793"/>
                </a:cubicBezTo>
                <a:cubicBezTo>
                  <a:pt x="1758" y="747"/>
                  <a:pt x="1843" y="720"/>
                  <a:pt x="1860" y="624"/>
                </a:cubicBezTo>
                <a:cubicBezTo>
                  <a:pt x="1877" y="528"/>
                  <a:pt x="1835" y="306"/>
                  <a:pt x="1776" y="219"/>
                </a:cubicBezTo>
                <a:cubicBezTo>
                  <a:pt x="1717" y="132"/>
                  <a:pt x="1599" y="134"/>
                  <a:pt x="1503" y="100"/>
                </a:cubicBezTo>
                <a:cubicBezTo>
                  <a:pt x="1407" y="66"/>
                  <a:pt x="1302" y="26"/>
                  <a:pt x="1200" y="13"/>
                </a:cubicBezTo>
                <a:cubicBezTo>
                  <a:pt x="1098" y="0"/>
                  <a:pt x="974" y="7"/>
                  <a:pt x="889" y="23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ea typeface="ＭＳ Ｐゴシック" panose="020B0600070205080204" pitchFamily="34" charset="-128"/>
              <a:cs typeface="Arial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883FC8A-04FD-204B-BF2A-D73275149AE4}"/>
              </a:ext>
            </a:extLst>
          </p:cNvPr>
          <p:cNvCxnSpPr>
            <a:cxnSpLocks/>
          </p:cNvCxnSpPr>
          <p:nvPr/>
        </p:nvCxnSpPr>
        <p:spPr>
          <a:xfrm>
            <a:off x="7011397" y="2484139"/>
            <a:ext cx="0" cy="3013786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0C9D10E-5651-A74C-93AC-3C99ACEB97DA}"/>
              </a:ext>
            </a:extLst>
          </p:cNvPr>
          <p:cNvCxnSpPr>
            <a:cxnSpLocks/>
          </p:cNvCxnSpPr>
          <p:nvPr/>
        </p:nvCxnSpPr>
        <p:spPr>
          <a:xfrm flipV="1">
            <a:off x="3204457" y="2995594"/>
            <a:ext cx="0" cy="2502331"/>
          </a:xfrm>
          <a:prstGeom prst="line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D66FA069-CDA1-C847-B404-6647B768E724}"/>
              </a:ext>
            </a:extLst>
          </p:cNvPr>
          <p:cNvCxnSpPr>
            <a:cxnSpLocks/>
          </p:cNvCxnSpPr>
          <p:nvPr/>
        </p:nvCxnSpPr>
        <p:spPr>
          <a:xfrm>
            <a:off x="3184573" y="5478673"/>
            <a:ext cx="3851736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 descr="Image result for blue question mark icon">
            <a:extLst>
              <a:ext uri="{FF2B5EF4-FFF2-40B4-BE49-F238E27FC236}">
                <a16:creationId xmlns:a16="http://schemas.microsoft.com/office/drawing/2014/main" id="{BA574A10-3837-0F4E-9483-F8E54ADD5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69" y="2131264"/>
            <a:ext cx="1624375" cy="162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4371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4216816" y="1873503"/>
            <a:ext cx="2790948" cy="3309399"/>
            <a:chOff x="5478735" y="1883160"/>
            <a:chExt cx="2790948" cy="3309399"/>
          </a:xfrm>
        </p:grpSpPr>
        <p:grpSp>
          <p:nvGrpSpPr>
            <p:cNvPr id="10" name="Group 9"/>
            <p:cNvGrpSpPr/>
            <p:nvPr/>
          </p:nvGrpSpPr>
          <p:grpSpPr>
            <a:xfrm>
              <a:off x="5901165" y="1883160"/>
              <a:ext cx="2008556" cy="2443958"/>
              <a:chOff x="5901165" y="1883160"/>
              <a:chExt cx="2008556" cy="2443958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6581083" y="2834918"/>
                <a:ext cx="648720" cy="641384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009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" name="Straight Arrow Connector 4"/>
              <p:cNvCxnSpPr/>
              <p:nvPr/>
            </p:nvCxnSpPr>
            <p:spPr>
              <a:xfrm flipV="1">
                <a:off x="6878224" y="3527614"/>
                <a:ext cx="0" cy="799504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TextBox 5"/>
              <p:cNvSpPr txBox="1"/>
              <p:nvPr/>
            </p:nvSpPr>
            <p:spPr>
              <a:xfrm>
                <a:off x="6690618" y="2768416"/>
                <a:ext cx="422361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?</a:t>
                </a:r>
              </a:p>
            </p:txBody>
          </p:sp>
          <p:cxnSp>
            <p:nvCxnSpPr>
              <p:cNvPr id="93" name="Straight Arrow Connector 92"/>
              <p:cNvCxnSpPr/>
              <p:nvPr/>
            </p:nvCxnSpPr>
            <p:spPr>
              <a:xfrm flipH="1" flipV="1">
                <a:off x="5901165" y="2086013"/>
                <a:ext cx="679918" cy="682403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flipV="1">
                <a:off x="7229803" y="2090667"/>
                <a:ext cx="679918" cy="682403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Arrow Connector 95"/>
              <p:cNvCxnSpPr/>
              <p:nvPr/>
            </p:nvCxnSpPr>
            <p:spPr>
              <a:xfrm flipV="1">
                <a:off x="6874209" y="1883160"/>
                <a:ext cx="0" cy="799504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5478735" y="4607783"/>
              <a:ext cx="2790948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de-multiplexing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9182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5319164" y="2825261"/>
            <a:ext cx="648720" cy="641384"/>
          </a:xfrm>
          <a:prstGeom prst="ellipse">
            <a:avLst/>
          </a:prstGeom>
          <a:solidFill>
            <a:schemeClr val="bg1"/>
          </a:solidFill>
          <a:ln w="2857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5616305" y="3517957"/>
            <a:ext cx="0" cy="799504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428699" y="2758759"/>
            <a:ext cx="4223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?</a:t>
            </a:r>
          </a:p>
        </p:txBody>
      </p:sp>
      <p:cxnSp>
        <p:nvCxnSpPr>
          <p:cNvPr id="93" name="Straight Arrow Connector 92"/>
          <p:cNvCxnSpPr/>
          <p:nvPr/>
        </p:nvCxnSpPr>
        <p:spPr>
          <a:xfrm flipH="1" flipV="1">
            <a:off x="4639246" y="2076356"/>
            <a:ext cx="679918" cy="682403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V="1">
            <a:off x="5967884" y="2081010"/>
            <a:ext cx="679918" cy="682403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flipV="1">
            <a:off x="5612290" y="1873503"/>
            <a:ext cx="0" cy="799504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216816" y="4598126"/>
            <a:ext cx="279094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de-multiplexing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726482" y="1134776"/>
            <a:ext cx="4710462" cy="2780838"/>
            <a:chOff x="3726482" y="1134776"/>
            <a:chExt cx="4710462" cy="2780838"/>
          </a:xfrm>
        </p:grpSpPr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16466" y="1134776"/>
              <a:ext cx="593575" cy="5506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84338" y="1410111"/>
              <a:ext cx="593575" cy="596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637" y="1485789"/>
              <a:ext cx="1059694" cy="5905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Straight Connector 12"/>
            <p:cNvCxnSpPr/>
            <p:nvPr/>
          </p:nvCxnSpPr>
          <p:spPr>
            <a:xfrm>
              <a:off x="3726482" y="3915614"/>
              <a:ext cx="3925557" cy="0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>
              <a:off x="3726482" y="2464553"/>
              <a:ext cx="4499617" cy="0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6867133" y="2931106"/>
              <a:ext cx="13589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transport</a:t>
              </a:r>
              <a:endParaRPr lang="en-US" sz="32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867133" y="2025176"/>
              <a:ext cx="15698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application</a:t>
              </a:r>
              <a:endParaRPr 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4425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5319164" y="2825261"/>
            <a:ext cx="648720" cy="641384"/>
          </a:xfrm>
          <a:prstGeom prst="ellipse">
            <a:avLst/>
          </a:prstGeom>
          <a:solidFill>
            <a:schemeClr val="bg1"/>
          </a:solidFill>
          <a:ln w="2857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5616305" y="3517957"/>
            <a:ext cx="0" cy="799504"/>
          </a:xfrm>
          <a:prstGeom prst="straightConnector1">
            <a:avLst/>
          </a:prstGeom>
          <a:ln w="41275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 flipH="1" flipV="1">
            <a:off x="4639246" y="2076356"/>
            <a:ext cx="679918" cy="682403"/>
          </a:xfrm>
          <a:prstGeom prst="straightConnector1">
            <a:avLst/>
          </a:prstGeom>
          <a:ln w="41275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V="1">
            <a:off x="5967884" y="2081010"/>
            <a:ext cx="679918" cy="682403"/>
          </a:xfrm>
          <a:prstGeom prst="straightConnector1">
            <a:avLst/>
          </a:prstGeom>
          <a:ln w="41275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flipV="1">
            <a:off x="5612290" y="1873503"/>
            <a:ext cx="0" cy="799504"/>
          </a:xfrm>
          <a:prstGeom prst="straightConnector1">
            <a:avLst/>
          </a:prstGeom>
          <a:ln w="41275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503571" y="4598126"/>
            <a:ext cx="224552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multiplexing</a:t>
            </a:r>
          </a:p>
        </p:txBody>
      </p:sp>
    </p:spTree>
    <p:extLst>
      <p:ext uri="{BB962C8B-B14F-4D97-AF65-F5344CB8AC3E}">
        <p14:creationId xmlns:p14="http://schemas.microsoft.com/office/powerpoint/2010/main" val="3917007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5319164" y="2825261"/>
            <a:ext cx="648720" cy="641384"/>
          </a:xfrm>
          <a:prstGeom prst="ellipse">
            <a:avLst/>
          </a:prstGeom>
          <a:solidFill>
            <a:schemeClr val="bg1"/>
          </a:solidFill>
          <a:ln w="2857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5616305" y="3517957"/>
            <a:ext cx="0" cy="799504"/>
          </a:xfrm>
          <a:prstGeom prst="straightConnector1">
            <a:avLst/>
          </a:prstGeom>
          <a:ln w="41275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 flipH="1" flipV="1">
            <a:off x="4639246" y="2076356"/>
            <a:ext cx="679918" cy="682403"/>
          </a:xfrm>
          <a:prstGeom prst="straightConnector1">
            <a:avLst/>
          </a:prstGeom>
          <a:ln w="41275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V="1">
            <a:off x="5967884" y="2081010"/>
            <a:ext cx="679918" cy="682403"/>
          </a:xfrm>
          <a:prstGeom prst="straightConnector1">
            <a:avLst/>
          </a:prstGeom>
          <a:ln w="41275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flipV="1">
            <a:off x="5612290" y="1873503"/>
            <a:ext cx="0" cy="799504"/>
          </a:xfrm>
          <a:prstGeom prst="straightConnector1">
            <a:avLst/>
          </a:prstGeom>
          <a:ln w="41275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503571" y="4598126"/>
            <a:ext cx="224552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multiplexing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726482" y="1134776"/>
            <a:ext cx="4710462" cy="2780838"/>
            <a:chOff x="3726482" y="1134776"/>
            <a:chExt cx="4710462" cy="2780838"/>
          </a:xfrm>
        </p:grpSpPr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16466" y="1134776"/>
              <a:ext cx="593575" cy="5506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84338" y="1410111"/>
              <a:ext cx="593575" cy="596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637" y="1485789"/>
              <a:ext cx="1059694" cy="5905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Straight Connector 12"/>
            <p:cNvCxnSpPr/>
            <p:nvPr/>
          </p:nvCxnSpPr>
          <p:spPr>
            <a:xfrm>
              <a:off x="3726482" y="3915614"/>
              <a:ext cx="3925557" cy="0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>
              <a:off x="3726482" y="2464553"/>
              <a:ext cx="4499617" cy="0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6867133" y="2931106"/>
              <a:ext cx="13589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transport</a:t>
              </a:r>
              <a:endParaRPr lang="en-US" sz="32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867133" y="2025176"/>
              <a:ext cx="15698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application</a:t>
              </a:r>
              <a:endParaRPr 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6273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AF567B-A744-BF46-B80D-389C2E4393B6}"/>
              </a:ext>
            </a:extLst>
          </p:cNvPr>
          <p:cNvGrpSpPr/>
          <p:nvPr/>
        </p:nvGrpSpPr>
        <p:grpSpPr>
          <a:xfrm>
            <a:off x="141514" y="827314"/>
            <a:ext cx="11908971" cy="4739615"/>
            <a:chOff x="2511281" y="3262667"/>
            <a:chExt cx="7770812" cy="3121540"/>
          </a:xfrm>
        </p:grpSpPr>
        <p:sp>
          <p:nvSpPr>
            <p:cNvPr id="132" name="Freeform 157">
              <a:extLst>
                <a:ext uri="{FF2B5EF4-FFF2-40B4-BE49-F238E27FC236}">
                  <a16:creationId xmlns:a16="http://schemas.microsoft.com/office/drawing/2014/main" id="{511A693F-4BF3-344C-BDC6-28BAA9839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431" y="3572744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5" name="Rectangle 23">
              <a:extLst>
                <a:ext uri="{FF2B5EF4-FFF2-40B4-BE49-F238E27FC236}">
                  <a16:creationId xmlns:a16="http://schemas.microsoft.com/office/drawing/2014/main" id="{F1314FFD-BA11-A042-BA84-1061E3729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6118" y="3623544"/>
              <a:ext cx="1497013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6" name="Rectangle 24">
              <a:extLst>
                <a:ext uri="{FF2B5EF4-FFF2-40B4-BE49-F238E27FC236}">
                  <a16:creationId xmlns:a16="http://schemas.microsoft.com/office/drawing/2014/main" id="{89D8A59C-E128-B74A-B94F-06FAC9DB7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1193" y="3677519"/>
              <a:ext cx="1473200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7" name="Line 25">
              <a:extLst>
                <a:ext uri="{FF2B5EF4-FFF2-40B4-BE49-F238E27FC236}">
                  <a16:creationId xmlns:a16="http://schemas.microsoft.com/office/drawing/2014/main" id="{B922FB1F-8B1A-1843-A740-29E910EB3E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7543" y="4447457"/>
              <a:ext cx="146050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Text Box 26">
              <a:extLst>
                <a:ext uri="{FF2B5EF4-FFF2-40B4-BE49-F238E27FC236}">
                  <a16:creationId xmlns:a16="http://schemas.microsoft.com/office/drawing/2014/main" id="{BE3B5056-5F96-5946-AEC3-17140DB163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8981" y="4480178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49" name="Line 27">
              <a:extLst>
                <a:ext uri="{FF2B5EF4-FFF2-40B4-BE49-F238E27FC236}">
                  <a16:creationId xmlns:a16="http://schemas.microsoft.com/office/drawing/2014/main" id="{FF1A214D-FBCE-7342-8332-F3FA9C577B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9131" y="47649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Text Box 26">
              <a:extLst>
                <a:ext uri="{FF2B5EF4-FFF2-40B4-BE49-F238E27FC236}">
                  <a16:creationId xmlns:a16="http://schemas.microsoft.com/office/drawing/2014/main" id="{50D62C6A-4C80-854F-A4B8-723E99A5A7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3778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52" name="Text Box 26">
              <a:extLst>
                <a:ext uri="{FF2B5EF4-FFF2-40B4-BE49-F238E27FC236}">
                  <a16:creationId xmlns:a16="http://schemas.microsoft.com/office/drawing/2014/main" id="{A79D3A45-C33B-7046-9088-A02FAACCA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084965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53" name="Text Box 26">
              <a:extLst>
                <a:ext uri="{FF2B5EF4-FFF2-40B4-BE49-F238E27FC236}">
                  <a16:creationId xmlns:a16="http://schemas.microsoft.com/office/drawing/2014/main" id="{F3520259-D4C5-3340-8000-3B8C746A77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479368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55" name="Line 27">
              <a:extLst>
                <a:ext uri="{FF2B5EF4-FFF2-40B4-BE49-F238E27FC236}">
                  <a16:creationId xmlns:a16="http://schemas.microsoft.com/office/drawing/2014/main" id="{E1326351-38D1-A440-A7B8-5079367D54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5956" y="507610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6" name="Line 27">
              <a:extLst>
                <a:ext uri="{FF2B5EF4-FFF2-40B4-BE49-F238E27FC236}">
                  <a16:creationId xmlns:a16="http://schemas.microsoft.com/office/drawing/2014/main" id="{891B0B5D-A14D-1A40-B291-CC1A04A094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2781" y="53745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0" name="Rectangle 23">
              <a:extLst>
                <a:ext uri="{FF2B5EF4-FFF2-40B4-BE49-F238E27FC236}">
                  <a16:creationId xmlns:a16="http://schemas.microsoft.com/office/drawing/2014/main" id="{18A5F7E9-E597-8A49-8FBA-5EBCB6131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8306" y="3993432"/>
              <a:ext cx="1296987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1" name="Rectangle 24">
              <a:extLst>
                <a:ext uri="{FF2B5EF4-FFF2-40B4-BE49-F238E27FC236}">
                  <a16:creationId xmlns:a16="http://schemas.microsoft.com/office/drawing/2014/main" id="{5DFFE03C-FB1C-D742-84E9-52CBDDB9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0206" y="4047407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2" name="Line 25">
              <a:extLst>
                <a:ext uri="{FF2B5EF4-FFF2-40B4-BE49-F238E27FC236}">
                  <a16:creationId xmlns:a16="http://schemas.microsoft.com/office/drawing/2014/main" id="{5AD7BC14-F444-E745-8910-70D580A778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9731" y="4807819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3" name="Text Box 26">
              <a:extLst>
                <a:ext uri="{FF2B5EF4-FFF2-40B4-BE49-F238E27FC236}">
                  <a16:creationId xmlns:a16="http://schemas.microsoft.com/office/drawing/2014/main" id="{1058B2AB-1EA8-1A46-9E03-D8FFDD9E54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483337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74" name="Line 27">
              <a:extLst>
                <a:ext uri="{FF2B5EF4-FFF2-40B4-BE49-F238E27FC236}">
                  <a16:creationId xmlns:a16="http://schemas.microsoft.com/office/drawing/2014/main" id="{3A83CA24-DF84-F740-B870-F5C298378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97668" y="51284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5" name="Line 28">
              <a:extLst>
                <a:ext uri="{FF2B5EF4-FFF2-40B4-BE49-F238E27FC236}">
                  <a16:creationId xmlns:a16="http://schemas.microsoft.com/office/drawing/2014/main" id="{1D5846CF-9A4C-784A-A5A4-98F8F1486D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4380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6" name="Line 29">
              <a:extLst>
                <a:ext uri="{FF2B5EF4-FFF2-40B4-BE49-F238E27FC236}">
                  <a16:creationId xmlns:a16="http://schemas.microsoft.com/office/drawing/2014/main" id="{987AF988-33D7-A644-9737-1635D99E92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72380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7" name="Text Box 26">
              <a:extLst>
                <a:ext uri="{FF2B5EF4-FFF2-40B4-BE49-F238E27FC236}">
                  <a16:creationId xmlns:a16="http://schemas.microsoft.com/office/drawing/2014/main" id="{DC53D19A-63B2-7141-9008-9BC3F67805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1793" y="403788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78" name="Text Box 26">
              <a:extLst>
                <a:ext uri="{FF2B5EF4-FFF2-40B4-BE49-F238E27FC236}">
                  <a16:creationId xmlns:a16="http://schemas.microsoft.com/office/drawing/2014/main" id="{668FFB30-2FA6-AE41-99EF-4D74E37F3E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37343" y="574541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79" name="Text Box 26">
              <a:extLst>
                <a:ext uri="{FF2B5EF4-FFF2-40B4-BE49-F238E27FC236}">
                  <a16:creationId xmlns:a16="http://schemas.microsoft.com/office/drawing/2014/main" id="{9646084A-4EA0-5345-8A3E-91D3475359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9290" y="543815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80" name="Text Box 26">
              <a:extLst>
                <a:ext uri="{FF2B5EF4-FFF2-40B4-BE49-F238E27FC236}">
                  <a16:creationId xmlns:a16="http://schemas.microsoft.com/office/drawing/2014/main" id="{9FDE009F-BD4C-6B4C-A66D-690533C0F5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5150053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82" name="Freeform 103">
              <a:extLst>
                <a:ext uri="{FF2B5EF4-FFF2-40B4-BE49-F238E27FC236}">
                  <a16:creationId xmlns:a16="http://schemas.microsoft.com/office/drawing/2014/main" id="{DEF6D5D3-E4DA-4B46-BBC5-93311E115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081" y="4025182"/>
              <a:ext cx="581025" cy="2038350"/>
            </a:xfrm>
            <a:custGeom>
              <a:avLst/>
              <a:gdLst>
                <a:gd name="T0" fmla="*/ 2147483647 w 366"/>
                <a:gd name="T1" fmla="*/ 2147483647 h 1284"/>
                <a:gd name="T2" fmla="*/ 2147483647 w 366"/>
                <a:gd name="T3" fmla="*/ 0 h 1284"/>
                <a:gd name="T4" fmla="*/ 0 w 366"/>
                <a:gd name="T5" fmla="*/ 2147483647 h 1284"/>
                <a:gd name="T6" fmla="*/ 2147483647 w 366"/>
                <a:gd name="T7" fmla="*/ 2147483647 h 1284"/>
                <a:gd name="T8" fmla="*/ 2147483647 w 366"/>
                <a:gd name="T9" fmla="*/ 2147483647 h 1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6" h="1284">
                  <a:moveTo>
                    <a:pt x="366" y="1278"/>
                  </a:moveTo>
                  <a:lnTo>
                    <a:pt x="12" y="0"/>
                  </a:lnTo>
                  <a:lnTo>
                    <a:pt x="0" y="1224"/>
                  </a:lnTo>
                  <a:lnTo>
                    <a:pt x="186" y="1284"/>
                  </a:lnTo>
                  <a:lnTo>
                    <a:pt x="366" y="1278"/>
                  </a:lnTo>
                  <a:close/>
                </a:path>
              </a:pathLst>
            </a:custGeom>
            <a:gradFill rotWithShape="1">
              <a:gsLst>
                <a:gs pos="0">
                  <a:srgbClr val="B2B2B2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3" name="Freeform 70">
              <a:extLst>
                <a:ext uri="{FF2B5EF4-FFF2-40B4-BE49-F238E27FC236}">
                  <a16:creationId xmlns:a16="http://schemas.microsoft.com/office/drawing/2014/main" id="{4A88383C-61F9-1949-9D88-EC83EDA3F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6418" y="4045819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4" name="Rectangle 23">
              <a:extLst>
                <a:ext uri="{FF2B5EF4-FFF2-40B4-BE49-F238E27FC236}">
                  <a16:creationId xmlns:a16="http://schemas.microsoft.com/office/drawing/2014/main" id="{AC94A5E0-4794-4246-825A-61CE41279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318" y="4001369"/>
              <a:ext cx="1296988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5" name="Rectangle 24">
              <a:extLst>
                <a:ext uri="{FF2B5EF4-FFF2-40B4-BE49-F238E27FC236}">
                  <a16:creationId xmlns:a16="http://schemas.microsoft.com/office/drawing/2014/main" id="{6F8DDC46-C4B7-DF4E-8AF5-C602B6EAA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5218" y="4055344"/>
              <a:ext cx="1273175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6" name="Line 25">
              <a:extLst>
                <a:ext uri="{FF2B5EF4-FFF2-40B4-BE49-F238E27FC236}">
                  <a16:creationId xmlns:a16="http://schemas.microsoft.com/office/drawing/2014/main" id="{DBA82451-A905-D646-87C3-445C7FB421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4743" y="48157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7" name="Text Box 26">
              <a:extLst>
                <a:ext uri="{FF2B5EF4-FFF2-40B4-BE49-F238E27FC236}">
                  <a16:creationId xmlns:a16="http://schemas.microsoft.com/office/drawing/2014/main" id="{20A57016-2D36-9945-9BC2-7F8B32341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484130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88" name="Line 27">
              <a:extLst>
                <a:ext uri="{FF2B5EF4-FFF2-40B4-BE49-F238E27FC236}">
                  <a16:creationId xmlns:a16="http://schemas.microsoft.com/office/drawing/2014/main" id="{C4DE758D-2140-4D46-8462-D030054EF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681" y="5136432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9" name="Line 28">
              <a:extLst>
                <a:ext uri="{FF2B5EF4-FFF2-40B4-BE49-F238E27FC236}">
                  <a16:creationId xmlns:a16="http://schemas.microsoft.com/office/drawing/2014/main" id="{54E984A7-4546-6E49-B9F8-528EAF4E1F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4459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0" name="Line 29">
              <a:extLst>
                <a:ext uri="{FF2B5EF4-FFF2-40B4-BE49-F238E27FC236}">
                  <a16:creationId xmlns:a16="http://schemas.microsoft.com/office/drawing/2014/main" id="{85DE9E64-476F-6F4E-8BFA-3205F1E596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73174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1" name="Text Box 26">
              <a:extLst>
                <a:ext uri="{FF2B5EF4-FFF2-40B4-BE49-F238E27FC236}">
                  <a16:creationId xmlns:a16="http://schemas.microsoft.com/office/drawing/2014/main" id="{A1B9282E-64F8-1442-8F95-7A9813CE8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6806" y="404581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92" name="Text Box 26">
              <a:extLst>
                <a:ext uri="{FF2B5EF4-FFF2-40B4-BE49-F238E27FC236}">
                  <a16:creationId xmlns:a16="http://schemas.microsoft.com/office/drawing/2014/main" id="{83782313-46E0-BE46-BEED-BDC4F6A04A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2356" y="57461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93" name="Text Box 26">
              <a:extLst>
                <a:ext uri="{FF2B5EF4-FFF2-40B4-BE49-F238E27FC236}">
                  <a16:creationId xmlns:a16="http://schemas.microsoft.com/office/drawing/2014/main" id="{E3A71501-A89A-D249-84FB-20D98047A2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1406" y="545326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94" name="Text Box 26">
              <a:extLst>
                <a:ext uri="{FF2B5EF4-FFF2-40B4-BE49-F238E27FC236}">
                  <a16:creationId xmlns:a16="http://schemas.microsoft.com/office/drawing/2014/main" id="{6C7F0039-C145-9D4F-92E4-1AF9B0406D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5157990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grpSp>
          <p:nvGrpSpPr>
            <p:cNvPr id="216" name="Group 179">
              <a:extLst>
                <a:ext uri="{FF2B5EF4-FFF2-40B4-BE49-F238E27FC236}">
                  <a16:creationId xmlns:a16="http://schemas.microsoft.com/office/drawing/2014/main" id="{D0DD382B-DAC3-2346-B02D-B07D992120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1281" y="5555532"/>
              <a:ext cx="800100" cy="828675"/>
              <a:chOff x="-44" y="1473"/>
              <a:chExt cx="981" cy="1105"/>
            </a:xfrm>
          </p:grpSpPr>
          <p:pic>
            <p:nvPicPr>
              <p:cNvPr id="217" name="Picture 180" descr="desktop_computer_stylized_medium">
                <a:extLst>
                  <a:ext uri="{FF2B5EF4-FFF2-40B4-BE49-F238E27FC236}">
                    <a16:creationId xmlns:a16="http://schemas.microsoft.com/office/drawing/2014/main" id="{DED124CB-DBF2-BA4A-A3F5-D0D2EE27E0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8" name="Freeform 181">
                <a:extLst>
                  <a:ext uri="{FF2B5EF4-FFF2-40B4-BE49-F238E27FC236}">
                    <a16:creationId xmlns:a16="http://schemas.microsoft.com/office/drawing/2014/main" id="{45C70753-F80F-0E44-A5BE-EA6A010301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19" name="Group 182">
              <a:extLst>
                <a:ext uri="{FF2B5EF4-FFF2-40B4-BE49-F238E27FC236}">
                  <a16:creationId xmlns:a16="http://schemas.microsoft.com/office/drawing/2014/main" id="{8C1F52F1-3DCD-D94D-B922-F8CEBAB5F0B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9493106" y="5469807"/>
              <a:ext cx="788987" cy="782637"/>
              <a:chOff x="-44" y="1473"/>
              <a:chExt cx="981" cy="1105"/>
            </a:xfrm>
          </p:grpSpPr>
          <p:pic>
            <p:nvPicPr>
              <p:cNvPr id="220" name="Picture 183" descr="desktop_computer_stylized_medium">
                <a:extLst>
                  <a:ext uri="{FF2B5EF4-FFF2-40B4-BE49-F238E27FC236}">
                    <a16:creationId xmlns:a16="http://schemas.microsoft.com/office/drawing/2014/main" id="{E6083DB7-3B07-6F40-9810-0033E2E06F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1" name="Freeform 184">
                <a:extLst>
                  <a:ext uri="{FF2B5EF4-FFF2-40B4-BE49-F238E27FC236}">
                    <a16:creationId xmlns:a16="http://schemas.microsoft.com/office/drawing/2014/main" id="{28CB0DC7-F192-5840-BCC3-B9D66210604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22" name="Group 185">
              <a:extLst>
                <a:ext uri="{FF2B5EF4-FFF2-40B4-BE49-F238E27FC236}">
                  <a16:creationId xmlns:a16="http://schemas.microsoft.com/office/drawing/2014/main" id="{7750F2FB-96FA-374A-AF56-26502EF046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83031" y="5055469"/>
              <a:ext cx="358775" cy="704850"/>
              <a:chOff x="4140" y="429"/>
              <a:chExt cx="1425" cy="2396"/>
            </a:xfrm>
          </p:grpSpPr>
          <p:sp>
            <p:nvSpPr>
              <p:cNvPr id="223" name="Freeform 186">
                <a:extLst>
                  <a:ext uri="{FF2B5EF4-FFF2-40B4-BE49-F238E27FC236}">
                    <a16:creationId xmlns:a16="http://schemas.microsoft.com/office/drawing/2014/main" id="{E441858B-A566-F746-B48C-912CA302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7 w 354"/>
                  <a:gd name="T1" fmla="*/ 0 h 2742"/>
                  <a:gd name="T2" fmla="*/ 38 w 354"/>
                  <a:gd name="T3" fmla="*/ 55 h 2742"/>
                  <a:gd name="T4" fmla="*/ 37 w 354"/>
                  <a:gd name="T5" fmla="*/ 425 h 2742"/>
                  <a:gd name="T6" fmla="*/ 0 w 354"/>
                  <a:gd name="T7" fmla="*/ 445 h 2742"/>
                  <a:gd name="T8" fmla="*/ 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4" name="Rectangle 187">
                <a:extLst>
                  <a:ext uri="{FF2B5EF4-FFF2-40B4-BE49-F238E27FC236}">
                    <a16:creationId xmlns:a16="http://schemas.microsoft.com/office/drawing/2014/main" id="{20003129-35A4-1E46-8065-8AF4C6403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3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5" name="Freeform 188">
                <a:extLst>
                  <a:ext uri="{FF2B5EF4-FFF2-40B4-BE49-F238E27FC236}">
                    <a16:creationId xmlns:a16="http://schemas.microsoft.com/office/drawing/2014/main" id="{6F94D7AE-C4D1-AF4A-B970-086B7D245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3 w 211"/>
                  <a:gd name="T3" fmla="*/ 36 h 2537"/>
                  <a:gd name="T4" fmla="*/ 2 w 211"/>
                  <a:gd name="T5" fmla="*/ 405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6" name="Freeform 189">
                <a:extLst>
                  <a:ext uri="{FF2B5EF4-FFF2-40B4-BE49-F238E27FC236}">
                    <a16:creationId xmlns:a16="http://schemas.microsoft.com/office/drawing/2014/main" id="{EAFC03EF-54DF-8942-9852-25739DA15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1 h 226"/>
                  <a:gd name="T4" fmla="*/ 36 w 328"/>
                  <a:gd name="T5" fmla="*/ 38 h 226"/>
                  <a:gd name="T6" fmla="*/ 0 w 328"/>
                  <a:gd name="T7" fmla="*/ 1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Rectangle 190">
                <a:extLst>
                  <a:ext uri="{FF2B5EF4-FFF2-40B4-BE49-F238E27FC236}">
                    <a16:creationId xmlns:a16="http://schemas.microsoft.com/office/drawing/2014/main" id="{2241F7B6-5281-A74E-8DCB-3BE3777E9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9" y="693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28" name="Group 191">
                <a:extLst>
                  <a:ext uri="{FF2B5EF4-FFF2-40B4-BE49-F238E27FC236}">
                    <a16:creationId xmlns:a16="http://schemas.microsoft.com/office/drawing/2014/main" id="{02DB0249-6EBB-FF4B-B17F-CC771B255D0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3" name="AutoShape 192">
                  <a:extLst>
                    <a:ext uri="{FF2B5EF4-FFF2-40B4-BE49-F238E27FC236}">
                      <a16:creationId xmlns:a16="http://schemas.microsoft.com/office/drawing/2014/main" id="{BE55370E-BC12-1B42-9E3C-C950033EEF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4" name="AutoShape 193">
                  <a:extLst>
                    <a:ext uri="{FF2B5EF4-FFF2-40B4-BE49-F238E27FC236}">
                      <a16:creationId xmlns:a16="http://schemas.microsoft.com/office/drawing/2014/main" id="{1BBB99EB-2FFB-5942-9855-24BEE1C689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3" y="2582"/>
                  <a:ext cx="692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29" name="Rectangle 194">
                <a:extLst>
                  <a:ext uri="{FF2B5EF4-FFF2-40B4-BE49-F238E27FC236}">
                    <a16:creationId xmlns:a16="http://schemas.microsoft.com/office/drawing/2014/main" id="{9C5699FC-2B4E-BD46-B9CC-CA578E2EA7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2" y="101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0" name="Group 195">
                <a:extLst>
                  <a:ext uri="{FF2B5EF4-FFF2-40B4-BE49-F238E27FC236}">
                    <a16:creationId xmlns:a16="http://schemas.microsoft.com/office/drawing/2014/main" id="{676615F3-A30A-9740-8080-AFEE6BAAEF9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1" name="AutoShape 196">
                  <a:extLst>
                    <a:ext uri="{FF2B5EF4-FFF2-40B4-BE49-F238E27FC236}">
                      <a16:creationId xmlns:a16="http://schemas.microsoft.com/office/drawing/2014/main" id="{D31569A0-2CDC-3B4B-B7FA-067BF2CB0D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4" cy="16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2" name="AutoShape 197">
                  <a:extLst>
                    <a:ext uri="{FF2B5EF4-FFF2-40B4-BE49-F238E27FC236}">
                      <a16:creationId xmlns:a16="http://schemas.microsoft.com/office/drawing/2014/main" id="{5D70C5E6-3DFB-1D45-8469-DE5EA96E13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6"/>
                  <a:ext cx="69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1" name="Rectangle 198">
                <a:extLst>
                  <a:ext uri="{FF2B5EF4-FFF2-40B4-BE49-F238E27FC236}">
                    <a16:creationId xmlns:a16="http://schemas.microsoft.com/office/drawing/2014/main" id="{AE060187-10EA-1F4E-AEDE-8C6C0E835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2" name="Rectangle 199">
                <a:extLst>
                  <a:ext uri="{FF2B5EF4-FFF2-40B4-BE49-F238E27FC236}">
                    <a16:creationId xmlns:a16="http://schemas.microsoft.com/office/drawing/2014/main" id="{32874526-51C0-C749-BDC8-3D9F62AFE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3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3" name="Group 200">
                <a:extLst>
                  <a:ext uri="{FF2B5EF4-FFF2-40B4-BE49-F238E27FC236}">
                    <a16:creationId xmlns:a16="http://schemas.microsoft.com/office/drawing/2014/main" id="{09E63F43-E74F-6045-A673-3756891EE94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49" name="AutoShape 201">
                  <a:extLst>
                    <a:ext uri="{FF2B5EF4-FFF2-40B4-BE49-F238E27FC236}">
                      <a16:creationId xmlns:a16="http://schemas.microsoft.com/office/drawing/2014/main" id="{0296B9BB-82CD-2A45-8E56-F4ACF6FCC0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0" name="AutoShape 202">
                  <a:extLst>
                    <a:ext uri="{FF2B5EF4-FFF2-40B4-BE49-F238E27FC236}">
                      <a16:creationId xmlns:a16="http://schemas.microsoft.com/office/drawing/2014/main" id="{DD3C3254-A817-B449-AE0F-31BEFF504A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9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4" name="Freeform 203">
                <a:extLst>
                  <a:ext uri="{FF2B5EF4-FFF2-40B4-BE49-F238E27FC236}">
                    <a16:creationId xmlns:a16="http://schemas.microsoft.com/office/drawing/2014/main" id="{D05041BE-8046-EB49-A23A-C7FEB06D9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0 h 226"/>
                  <a:gd name="T4" fmla="*/ 36 w 328"/>
                  <a:gd name="T5" fmla="*/ 36 h 226"/>
                  <a:gd name="T6" fmla="*/ 0 w 328"/>
                  <a:gd name="T7" fmla="*/ 1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5" name="Group 204">
                <a:extLst>
                  <a:ext uri="{FF2B5EF4-FFF2-40B4-BE49-F238E27FC236}">
                    <a16:creationId xmlns:a16="http://schemas.microsoft.com/office/drawing/2014/main" id="{BD1D997D-F690-4C4E-9473-F0433427C9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7" name="AutoShape 205">
                  <a:extLst>
                    <a:ext uri="{FF2B5EF4-FFF2-40B4-BE49-F238E27FC236}">
                      <a16:creationId xmlns:a16="http://schemas.microsoft.com/office/drawing/2014/main" id="{631C3D3D-8F7D-6F44-AD56-665A5242B6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3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48" name="AutoShape 206">
                  <a:extLst>
                    <a:ext uri="{FF2B5EF4-FFF2-40B4-BE49-F238E27FC236}">
                      <a16:creationId xmlns:a16="http://schemas.microsoft.com/office/drawing/2014/main" id="{E7F87D38-4528-0F45-9911-B79B599D25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2"/>
                  <a:ext cx="691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6" name="Rectangle 207">
                <a:extLst>
                  <a:ext uri="{FF2B5EF4-FFF2-40B4-BE49-F238E27FC236}">
                    <a16:creationId xmlns:a16="http://schemas.microsoft.com/office/drawing/2014/main" id="{60B24777-81BE-BC42-AC64-6F2229E5F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9" cy="2288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Freeform 208">
                <a:extLst>
                  <a:ext uri="{FF2B5EF4-FFF2-40B4-BE49-F238E27FC236}">
                    <a16:creationId xmlns:a16="http://schemas.microsoft.com/office/drawing/2014/main" id="{FD1049FD-ADAC-FC43-A186-6585ECAE4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32 w 296"/>
                  <a:gd name="T3" fmla="*/ 22 h 256"/>
                  <a:gd name="T4" fmla="*/ 32 w 296"/>
                  <a:gd name="T5" fmla="*/ 41 h 256"/>
                  <a:gd name="T6" fmla="*/ 0 w 296"/>
                  <a:gd name="T7" fmla="*/ 15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8" name="Freeform 209">
                <a:extLst>
                  <a:ext uri="{FF2B5EF4-FFF2-40B4-BE49-F238E27FC236}">
                    <a16:creationId xmlns:a16="http://schemas.microsoft.com/office/drawing/2014/main" id="{A25585BA-2AFC-3047-B9D5-7CC45D5DB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34 w 304"/>
                  <a:gd name="T3" fmla="*/ 27 h 288"/>
                  <a:gd name="T4" fmla="*/ 31 w 304"/>
                  <a:gd name="T5" fmla="*/ 48 h 288"/>
                  <a:gd name="T6" fmla="*/ 2 w 304"/>
                  <a:gd name="T7" fmla="*/ 2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9" name="Oval 210">
                <a:extLst>
                  <a:ext uri="{FF2B5EF4-FFF2-40B4-BE49-F238E27FC236}">
                    <a16:creationId xmlns:a16="http://schemas.microsoft.com/office/drawing/2014/main" id="{78C608B6-FCB9-3F43-A504-D33DD7782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0" name="Freeform 211">
                <a:extLst>
                  <a:ext uri="{FF2B5EF4-FFF2-40B4-BE49-F238E27FC236}">
                    <a16:creationId xmlns:a16="http://schemas.microsoft.com/office/drawing/2014/main" id="{F24BE4FA-86B6-5840-8B76-BF70EF006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8 h 240"/>
                  <a:gd name="T2" fmla="*/ 2 w 306"/>
                  <a:gd name="T3" fmla="*/ 40 h 240"/>
                  <a:gd name="T4" fmla="*/ 34 w 306"/>
                  <a:gd name="T5" fmla="*/ 18 h 240"/>
                  <a:gd name="T6" fmla="*/ 32 w 306"/>
                  <a:gd name="T7" fmla="*/ 0 h 240"/>
                  <a:gd name="T8" fmla="*/ 0 w 306"/>
                  <a:gd name="T9" fmla="*/ 1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41" name="AutoShape 212">
                <a:extLst>
                  <a:ext uri="{FF2B5EF4-FFF2-40B4-BE49-F238E27FC236}">
                    <a16:creationId xmlns:a16="http://schemas.microsoft.com/office/drawing/2014/main" id="{22C6B4EC-00C6-BA43-95E2-370E8204D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198" cy="146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2" name="AutoShape 213">
                <a:extLst>
                  <a:ext uri="{FF2B5EF4-FFF2-40B4-BE49-F238E27FC236}">
                    <a16:creationId xmlns:a16="http://schemas.microsoft.com/office/drawing/2014/main" id="{7B9210ED-D802-C84E-8A67-93399801B5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12"/>
                <a:ext cx="1072" cy="8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3" name="Oval 214">
                <a:extLst>
                  <a:ext uri="{FF2B5EF4-FFF2-40B4-BE49-F238E27FC236}">
                    <a16:creationId xmlns:a16="http://schemas.microsoft.com/office/drawing/2014/main" id="{552E77C8-7BFE-BF4D-8F0B-DF6513BE6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2"/>
                <a:ext cx="158" cy="146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4" name="Oval 215">
                <a:extLst>
                  <a:ext uri="{FF2B5EF4-FFF2-40B4-BE49-F238E27FC236}">
                    <a16:creationId xmlns:a16="http://schemas.microsoft.com/office/drawing/2014/main" id="{86496A7E-E21F-444D-B883-E410329FF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2"/>
                <a:ext cx="158" cy="14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45" name="Oval 216">
                <a:extLst>
                  <a:ext uri="{FF2B5EF4-FFF2-40B4-BE49-F238E27FC236}">
                    <a16:creationId xmlns:a16="http://schemas.microsoft.com/office/drawing/2014/main" id="{555E4B0D-EDB2-D04B-B9AD-93FA92DDA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3" y="2382"/>
                <a:ext cx="158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6" name="Rectangle 217">
                <a:extLst>
                  <a:ext uri="{FF2B5EF4-FFF2-40B4-BE49-F238E27FC236}">
                    <a16:creationId xmlns:a16="http://schemas.microsoft.com/office/drawing/2014/main" id="{DE659B39-E72A-634A-A2AC-C4BA4DC9C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7"/>
                <a:ext cx="88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6336" y="4363319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1F04B-A3B3-534D-A252-A4AC29C657DE}"/>
                </a:ext>
              </a:extLst>
            </p:cNvPr>
            <p:cNvSpPr txBox="1"/>
            <p:nvPr/>
          </p:nvSpPr>
          <p:spPr>
            <a:xfrm>
              <a:off x="5723493" y="3262667"/>
              <a:ext cx="126581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HTTP server</a:t>
              </a:r>
            </a:p>
          </p:txBody>
        </p:sp>
        <p:pic>
          <p:nvPicPr>
            <p:cNvPr id="1028" name="Picture 4" descr="Image result for apache web server logo">
              <a:extLst>
                <a:ext uri="{FF2B5EF4-FFF2-40B4-BE49-F238E27FC236}">
                  <a16:creationId xmlns:a16="http://schemas.microsoft.com/office/drawing/2014/main" id="{2DA3452A-DE33-3D41-95D5-C755A41915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9399" y="3712220"/>
              <a:ext cx="1425575" cy="6291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2" name="Picture 2" descr="Image result for firefox logo">
              <a:extLst>
                <a:ext uri="{FF2B5EF4-FFF2-40B4-BE49-F238E27FC236}">
                  <a16:creationId xmlns:a16="http://schemas.microsoft.com/office/drawing/2014/main" id="{E576EC8B-3CC8-044B-BD3B-8A4342C698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99" y="4326644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4515" y="4091654"/>
              <a:ext cx="387318" cy="3929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DC4B02DA-C340-9945-87C2-952E1901FB43}"/>
                </a:ext>
              </a:extLst>
            </p:cNvPr>
            <p:cNvSpPr txBox="1"/>
            <p:nvPr/>
          </p:nvSpPr>
          <p:spPr>
            <a:xfrm>
              <a:off x="3822815" y="3627317"/>
              <a:ext cx="721857" cy="344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  <a:r>
                <a:rPr lang="en-US" sz="2800" baseline="-25000" dirty="0"/>
                <a:t>1</a:t>
              </a:r>
            </a:p>
          </p:txBody>
        </p:sp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2599" y="4424842"/>
              <a:ext cx="691469" cy="3889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B0EE723F-4512-B04F-A1A8-CFC321B8BC75}"/>
                </a:ext>
              </a:extLst>
            </p:cNvPr>
            <p:cNvSpPr txBox="1"/>
            <p:nvPr/>
          </p:nvSpPr>
          <p:spPr>
            <a:xfrm>
              <a:off x="8196770" y="3636485"/>
              <a:ext cx="721857" cy="344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  <a:r>
                <a:rPr lang="en-US" sz="2800" baseline="-25000" dirty="0"/>
                <a:t>2</a:t>
              </a:r>
            </a:p>
          </p:txBody>
        </p:sp>
      </p:grpSp>
      <p:sp>
        <p:nvSpPr>
          <p:cNvPr id="271" name="Freeform 296">
            <a:extLst>
              <a:ext uri="{FF2B5EF4-FFF2-40B4-BE49-F238E27FC236}">
                <a16:creationId xmlns:a16="http://schemas.microsoft.com/office/drawing/2014/main" id="{06DFDE96-5B04-984C-B72D-22D074DF3E82}"/>
              </a:ext>
            </a:extLst>
          </p:cNvPr>
          <p:cNvSpPr>
            <a:spLocks/>
          </p:cNvSpPr>
          <p:nvPr/>
        </p:nvSpPr>
        <p:spPr bwMode="auto">
          <a:xfrm>
            <a:off x="4356586" y="4965666"/>
            <a:ext cx="3127375" cy="1498600"/>
          </a:xfrm>
          <a:custGeom>
            <a:avLst/>
            <a:gdLst>
              <a:gd name="T0" fmla="*/ 2147483647 w 1877"/>
              <a:gd name="T1" fmla="*/ 2147483647 h 917"/>
              <a:gd name="T2" fmla="*/ 2147483647 w 1877"/>
              <a:gd name="T3" fmla="*/ 2147483647 h 917"/>
              <a:gd name="T4" fmla="*/ 2147483647 w 1877"/>
              <a:gd name="T5" fmla="*/ 2147483647 h 917"/>
              <a:gd name="T6" fmla="*/ 2147483647 w 1877"/>
              <a:gd name="T7" fmla="*/ 2147483647 h 917"/>
              <a:gd name="T8" fmla="*/ 2147483647 w 1877"/>
              <a:gd name="T9" fmla="*/ 2147483647 h 917"/>
              <a:gd name="T10" fmla="*/ 2147483647 w 1877"/>
              <a:gd name="T11" fmla="*/ 2147483647 h 917"/>
              <a:gd name="T12" fmla="*/ 2147483647 w 1877"/>
              <a:gd name="T13" fmla="*/ 2147483647 h 917"/>
              <a:gd name="T14" fmla="*/ 2147483647 w 1877"/>
              <a:gd name="T15" fmla="*/ 2147483647 h 917"/>
              <a:gd name="T16" fmla="*/ 2147483647 w 1877"/>
              <a:gd name="T17" fmla="*/ 2147483647 h 917"/>
              <a:gd name="T18" fmla="*/ 2147483647 w 1877"/>
              <a:gd name="T19" fmla="*/ 2147483647 h 917"/>
              <a:gd name="T20" fmla="*/ 2147483647 w 1877"/>
              <a:gd name="T21" fmla="*/ 2147483647 h 917"/>
              <a:gd name="T22" fmla="*/ 2147483647 w 1877"/>
              <a:gd name="T23" fmla="*/ 2147483647 h 917"/>
              <a:gd name="T24" fmla="*/ 2147483647 w 1877"/>
              <a:gd name="T25" fmla="*/ 2147483647 h 917"/>
              <a:gd name="T26" fmla="*/ 2147483647 w 1877"/>
              <a:gd name="T27" fmla="*/ 2147483647 h 917"/>
              <a:gd name="T28" fmla="*/ 2147483647 w 1877"/>
              <a:gd name="T29" fmla="*/ 2147483647 h 917"/>
              <a:gd name="T30" fmla="*/ 2147483647 w 1877"/>
              <a:gd name="T31" fmla="*/ 2147483647 h 91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877"/>
              <a:gd name="T49" fmla="*/ 0 h 917"/>
              <a:gd name="T50" fmla="*/ 1877 w 1877"/>
              <a:gd name="T51" fmla="*/ 917 h 917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877" h="917">
                <a:moveTo>
                  <a:pt x="889" y="23"/>
                </a:moveTo>
                <a:cubicBezTo>
                  <a:pt x="804" y="39"/>
                  <a:pt x="771" y="98"/>
                  <a:pt x="692" y="109"/>
                </a:cubicBezTo>
                <a:cubicBezTo>
                  <a:pt x="613" y="120"/>
                  <a:pt x="511" y="81"/>
                  <a:pt x="415" y="91"/>
                </a:cubicBezTo>
                <a:cubicBezTo>
                  <a:pt x="319" y="101"/>
                  <a:pt x="174" y="126"/>
                  <a:pt x="112" y="170"/>
                </a:cubicBezTo>
                <a:cubicBezTo>
                  <a:pt x="51" y="214"/>
                  <a:pt x="66" y="294"/>
                  <a:pt x="50" y="353"/>
                </a:cubicBezTo>
                <a:cubicBezTo>
                  <a:pt x="34" y="412"/>
                  <a:pt x="0" y="479"/>
                  <a:pt x="14" y="528"/>
                </a:cubicBezTo>
                <a:cubicBezTo>
                  <a:pt x="29" y="577"/>
                  <a:pt x="57" y="608"/>
                  <a:pt x="139" y="650"/>
                </a:cubicBezTo>
                <a:cubicBezTo>
                  <a:pt x="221" y="692"/>
                  <a:pt x="372" y="742"/>
                  <a:pt x="505" y="781"/>
                </a:cubicBezTo>
                <a:cubicBezTo>
                  <a:pt x="638" y="820"/>
                  <a:pt x="789" y="866"/>
                  <a:pt x="933" y="886"/>
                </a:cubicBezTo>
                <a:cubicBezTo>
                  <a:pt x="1077" y="906"/>
                  <a:pt x="1246" y="917"/>
                  <a:pt x="1370" y="901"/>
                </a:cubicBezTo>
                <a:cubicBezTo>
                  <a:pt x="1494" y="885"/>
                  <a:pt x="1594" y="839"/>
                  <a:pt x="1676" y="793"/>
                </a:cubicBezTo>
                <a:cubicBezTo>
                  <a:pt x="1758" y="747"/>
                  <a:pt x="1843" y="720"/>
                  <a:pt x="1860" y="624"/>
                </a:cubicBezTo>
                <a:cubicBezTo>
                  <a:pt x="1877" y="528"/>
                  <a:pt x="1835" y="306"/>
                  <a:pt x="1776" y="219"/>
                </a:cubicBezTo>
                <a:cubicBezTo>
                  <a:pt x="1717" y="132"/>
                  <a:pt x="1599" y="134"/>
                  <a:pt x="1503" y="100"/>
                </a:cubicBezTo>
                <a:cubicBezTo>
                  <a:pt x="1407" y="66"/>
                  <a:pt x="1302" y="26"/>
                  <a:pt x="1200" y="13"/>
                </a:cubicBezTo>
                <a:cubicBezTo>
                  <a:pt x="1098" y="0"/>
                  <a:pt x="974" y="7"/>
                  <a:pt x="889" y="23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ea typeface="ＭＳ Ｐゴシック" panose="020B0600070205080204" pitchFamily="34" charset="-128"/>
              <a:cs typeface="Arial"/>
            </a:endParaRP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F458F2E-0B98-1741-9C0D-ECC805BD8799}"/>
              </a:ext>
            </a:extLst>
          </p:cNvPr>
          <p:cNvCxnSpPr>
            <a:cxnSpLocks/>
          </p:cNvCxnSpPr>
          <p:nvPr/>
        </p:nvCxnSpPr>
        <p:spPr>
          <a:xfrm>
            <a:off x="9704593" y="3018504"/>
            <a:ext cx="0" cy="232960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3591F4-8564-6A44-BC41-A0C901C7BC9C}"/>
              </a:ext>
            </a:extLst>
          </p:cNvPr>
          <p:cNvCxnSpPr>
            <a:cxnSpLocks/>
          </p:cNvCxnSpPr>
          <p:nvPr/>
        </p:nvCxnSpPr>
        <p:spPr>
          <a:xfrm>
            <a:off x="6146230" y="5329338"/>
            <a:ext cx="3558363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Oval 128">
            <a:extLst>
              <a:ext uri="{FF2B5EF4-FFF2-40B4-BE49-F238E27FC236}">
                <a16:creationId xmlns:a16="http://schemas.microsoft.com/office/drawing/2014/main" id="{C9683072-CF4E-DB4A-85E4-079345D6F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7190" y="1924156"/>
            <a:ext cx="1049472" cy="530701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P-client</a:t>
            </a:r>
            <a:r>
              <a:rPr kumimoji="0" lang="en-US" sz="16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</a:t>
            </a:r>
          </a:p>
        </p:txBody>
      </p:sp>
      <p:sp>
        <p:nvSpPr>
          <p:cNvPr id="108" name="Oval 128">
            <a:extLst>
              <a:ext uri="{FF2B5EF4-FFF2-40B4-BE49-F238E27FC236}">
                <a16:creationId xmlns:a16="http://schemas.microsoft.com/office/drawing/2014/main" id="{12C63F66-A046-B04C-ABF5-DE764DC4A1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4177" y="1951196"/>
            <a:ext cx="1049472" cy="530701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P-client</a:t>
            </a:r>
            <a:r>
              <a:rPr lang="en-US" sz="1600" kern="0" baseline="-250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2</a:t>
            </a:r>
            <a:endParaRPr kumimoji="0" lang="en-US" sz="16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C06AE4EB-B6F7-D647-8126-954E43EA0CD4}"/>
              </a:ext>
            </a:extLst>
          </p:cNvPr>
          <p:cNvSpPr/>
          <p:nvPr/>
        </p:nvSpPr>
        <p:spPr>
          <a:xfrm>
            <a:off x="6149438" y="2346690"/>
            <a:ext cx="163654" cy="3001414"/>
          </a:xfrm>
          <a:custGeom>
            <a:avLst/>
            <a:gdLst>
              <a:gd name="connsiteX0" fmla="*/ 0 w 237994"/>
              <a:gd name="connsiteY0" fmla="*/ 3006247 h 3006247"/>
              <a:gd name="connsiteX1" fmla="*/ 0 w 237994"/>
              <a:gd name="connsiteY1" fmla="*/ 125260 h 3006247"/>
              <a:gd name="connsiteX2" fmla="*/ 125260 w 237994"/>
              <a:gd name="connsiteY2" fmla="*/ 0 h 3006247"/>
              <a:gd name="connsiteX3" fmla="*/ 237994 w 237994"/>
              <a:gd name="connsiteY3" fmla="*/ 0 h 3006247"/>
              <a:gd name="connsiteX4" fmla="*/ 237994 w 237994"/>
              <a:gd name="connsiteY4" fmla="*/ 0 h 3006247"/>
              <a:gd name="connsiteX0" fmla="*/ 0 w 237994"/>
              <a:gd name="connsiteY0" fmla="*/ 3006247 h 3006247"/>
              <a:gd name="connsiteX1" fmla="*/ 0 w 237994"/>
              <a:gd name="connsiteY1" fmla="*/ 125260 h 3006247"/>
              <a:gd name="connsiteX2" fmla="*/ 125260 w 237994"/>
              <a:gd name="connsiteY2" fmla="*/ 0 h 3006247"/>
              <a:gd name="connsiteX3" fmla="*/ 237994 w 237994"/>
              <a:gd name="connsiteY3" fmla="*/ 0 h 3006247"/>
              <a:gd name="connsiteX0" fmla="*/ 0 w 125260"/>
              <a:gd name="connsiteY0" fmla="*/ 3006247 h 3006247"/>
              <a:gd name="connsiteX1" fmla="*/ 0 w 125260"/>
              <a:gd name="connsiteY1" fmla="*/ 125260 h 3006247"/>
              <a:gd name="connsiteX2" fmla="*/ 125260 w 125260"/>
              <a:gd name="connsiteY2" fmla="*/ 0 h 3006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260" h="3006247">
                <a:moveTo>
                  <a:pt x="0" y="3006247"/>
                </a:moveTo>
                <a:lnTo>
                  <a:pt x="0" y="125260"/>
                </a:lnTo>
                <a:lnTo>
                  <a:pt x="125260" y="0"/>
                </a:lnTo>
              </a:path>
            </a:pathLst>
          </a:custGeom>
          <a:noFill/>
          <a:ln w="34925">
            <a:solidFill>
              <a:srgbClr val="0070C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>
            <a:extLst>
              <a:ext uri="{FF2B5EF4-FFF2-40B4-BE49-F238E27FC236}">
                <a16:creationId xmlns:a16="http://schemas.microsoft.com/office/drawing/2014/main" id="{26C1DF51-2C5A-3042-AF2B-8FAC17544498}"/>
              </a:ext>
            </a:extLst>
          </p:cNvPr>
          <p:cNvSpPr/>
          <p:nvPr/>
        </p:nvSpPr>
        <p:spPr>
          <a:xfrm flipH="1">
            <a:off x="5797083" y="2342230"/>
            <a:ext cx="163654" cy="3099711"/>
          </a:xfrm>
          <a:custGeom>
            <a:avLst/>
            <a:gdLst>
              <a:gd name="connsiteX0" fmla="*/ 0 w 237994"/>
              <a:gd name="connsiteY0" fmla="*/ 3006247 h 3006247"/>
              <a:gd name="connsiteX1" fmla="*/ 0 w 237994"/>
              <a:gd name="connsiteY1" fmla="*/ 125260 h 3006247"/>
              <a:gd name="connsiteX2" fmla="*/ 125260 w 237994"/>
              <a:gd name="connsiteY2" fmla="*/ 0 h 3006247"/>
              <a:gd name="connsiteX3" fmla="*/ 237994 w 237994"/>
              <a:gd name="connsiteY3" fmla="*/ 0 h 3006247"/>
              <a:gd name="connsiteX4" fmla="*/ 237994 w 237994"/>
              <a:gd name="connsiteY4" fmla="*/ 0 h 3006247"/>
              <a:gd name="connsiteX0" fmla="*/ 0 w 237994"/>
              <a:gd name="connsiteY0" fmla="*/ 3006247 h 3006247"/>
              <a:gd name="connsiteX1" fmla="*/ 0 w 237994"/>
              <a:gd name="connsiteY1" fmla="*/ 125260 h 3006247"/>
              <a:gd name="connsiteX2" fmla="*/ 125260 w 237994"/>
              <a:gd name="connsiteY2" fmla="*/ 0 h 3006247"/>
              <a:gd name="connsiteX3" fmla="*/ 237994 w 237994"/>
              <a:gd name="connsiteY3" fmla="*/ 0 h 3006247"/>
              <a:gd name="connsiteX0" fmla="*/ 0 w 125260"/>
              <a:gd name="connsiteY0" fmla="*/ 3006247 h 3006247"/>
              <a:gd name="connsiteX1" fmla="*/ 0 w 125260"/>
              <a:gd name="connsiteY1" fmla="*/ 125260 h 3006247"/>
              <a:gd name="connsiteX2" fmla="*/ 125260 w 125260"/>
              <a:gd name="connsiteY2" fmla="*/ 0 h 3006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260" h="3006247">
                <a:moveTo>
                  <a:pt x="0" y="3006247"/>
                </a:moveTo>
                <a:lnTo>
                  <a:pt x="0" y="125260"/>
                </a:lnTo>
                <a:lnTo>
                  <a:pt x="125260" y="0"/>
                </a:lnTo>
              </a:path>
            </a:pathLst>
          </a:custGeom>
          <a:noFill/>
          <a:ln w="38100">
            <a:solidFill>
              <a:srgbClr val="0070C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DF7169CD-8DF9-644A-84B2-14B8ED6F997C}"/>
              </a:ext>
            </a:extLst>
          </p:cNvPr>
          <p:cNvCxnSpPr>
            <a:cxnSpLocks/>
          </p:cNvCxnSpPr>
          <p:nvPr/>
        </p:nvCxnSpPr>
        <p:spPr>
          <a:xfrm>
            <a:off x="3218929" y="3094306"/>
            <a:ext cx="0" cy="232960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31322F59-E51A-0245-A327-5845569D47A8}"/>
              </a:ext>
            </a:extLst>
          </p:cNvPr>
          <p:cNvCxnSpPr>
            <a:cxnSpLocks/>
          </p:cNvCxnSpPr>
          <p:nvPr/>
        </p:nvCxnSpPr>
        <p:spPr>
          <a:xfrm>
            <a:off x="3189176" y="5423906"/>
            <a:ext cx="2771561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5" name="Picture 8" descr="Image result for blue question mark icon">
            <a:extLst>
              <a:ext uri="{FF2B5EF4-FFF2-40B4-BE49-F238E27FC236}">
                <a16:creationId xmlns:a16="http://schemas.microsoft.com/office/drawing/2014/main" id="{9970C4B0-3E2B-3247-8288-8E8606068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5255" y="752589"/>
            <a:ext cx="1624375" cy="162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473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08" grpId="0" animBg="1"/>
      <p:bldP spid="4" grpId="0" animBg="1"/>
      <p:bldP spid="10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89325"/>
            <a:ext cx="11100625" cy="894622"/>
          </a:xfrm>
        </p:spPr>
        <p:txBody>
          <a:bodyPr>
            <a:normAutofit/>
          </a:bodyPr>
          <a:lstStyle/>
          <a:p>
            <a:r>
              <a:rPr lang="en-US" sz="4400" dirty="0"/>
              <a:t>Multiplexing/demultiplexing</a:t>
            </a:r>
          </a:p>
        </p:txBody>
      </p:sp>
      <p:sp>
        <p:nvSpPr>
          <p:cNvPr id="132" name="Freeform 157">
            <a:extLst>
              <a:ext uri="{FF2B5EF4-FFF2-40B4-BE49-F238E27FC236}">
                <a16:creationId xmlns:a16="http://schemas.microsoft.com/office/drawing/2014/main" id="{511A693F-4BF3-344C-BDC6-28BAA983976E}"/>
              </a:ext>
            </a:extLst>
          </p:cNvPr>
          <p:cNvSpPr>
            <a:spLocks/>
          </p:cNvSpPr>
          <p:nvPr/>
        </p:nvSpPr>
        <p:spPr bwMode="auto">
          <a:xfrm>
            <a:off x="5108431" y="3572744"/>
            <a:ext cx="552450" cy="2082800"/>
          </a:xfrm>
          <a:custGeom>
            <a:avLst/>
            <a:gdLst>
              <a:gd name="T0" fmla="*/ 0 w 348"/>
              <a:gd name="T1" fmla="*/ 2147483647 h 1312"/>
              <a:gd name="T2" fmla="*/ 2147483647 w 348"/>
              <a:gd name="T3" fmla="*/ 0 h 1312"/>
              <a:gd name="T4" fmla="*/ 2147483647 w 348"/>
              <a:gd name="T5" fmla="*/ 2147483647 h 1312"/>
              <a:gd name="T6" fmla="*/ 2147483647 w 348"/>
              <a:gd name="T7" fmla="*/ 2147483647 h 1312"/>
              <a:gd name="T8" fmla="*/ 0 w 348"/>
              <a:gd name="T9" fmla="*/ 2147483647 h 131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48" h="1312">
                <a:moveTo>
                  <a:pt x="0" y="1306"/>
                </a:moveTo>
                <a:lnTo>
                  <a:pt x="348" y="0"/>
                </a:lnTo>
                <a:lnTo>
                  <a:pt x="342" y="1258"/>
                </a:lnTo>
                <a:lnTo>
                  <a:pt x="180" y="1312"/>
                </a:lnTo>
                <a:lnTo>
                  <a:pt x="0" y="1306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3" name="Text Box 37">
            <a:extLst>
              <a:ext uri="{FF2B5EF4-FFF2-40B4-BE49-F238E27FC236}">
                <a16:creationId xmlns:a16="http://schemas.microsoft.com/office/drawing/2014/main" id="{4EEECEF7-BD4D-FD41-9A84-F2FC20AA2A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48768" y="4498257"/>
            <a:ext cx="8953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process</a:t>
            </a:r>
          </a:p>
        </p:txBody>
      </p:sp>
      <p:sp>
        <p:nvSpPr>
          <p:cNvPr id="134" name="Text Box 38">
            <a:extLst>
              <a:ext uri="{FF2B5EF4-FFF2-40B4-BE49-F238E27FC236}">
                <a16:creationId xmlns:a16="http://schemas.microsoft.com/office/drawing/2014/main" id="{FC061EBE-026B-F943-BBD5-748F965BF8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23368" y="4096619"/>
            <a:ext cx="7556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rPr>
              <a:t>socket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5AFC3DE-B7EF-9945-9B42-A8FE2028B2CF}"/>
              </a:ext>
            </a:extLst>
          </p:cNvPr>
          <p:cNvGrpSpPr/>
          <p:nvPr/>
        </p:nvGrpSpPr>
        <p:grpSpPr>
          <a:xfrm>
            <a:off x="7016607" y="1655043"/>
            <a:ext cx="4836313" cy="1639889"/>
            <a:chOff x="7016607" y="1655043"/>
            <a:chExt cx="4836313" cy="163988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BAE722-1B29-F74D-B90E-AAE0C7FE9C2E}"/>
                </a:ext>
              </a:extLst>
            </p:cNvPr>
            <p:cNvSpPr/>
            <p:nvPr/>
          </p:nvSpPr>
          <p:spPr>
            <a:xfrm>
              <a:off x="7016607" y="1945555"/>
              <a:ext cx="4508220" cy="125169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5" name="Group 177">
              <a:extLst>
                <a:ext uri="{FF2B5EF4-FFF2-40B4-BE49-F238E27FC236}">
                  <a16:creationId xmlns:a16="http://schemas.microsoft.com/office/drawing/2014/main" id="{0626849A-4E21-EE42-AD9A-55F4D52F11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72970" y="1655043"/>
              <a:ext cx="4679950" cy="1639889"/>
              <a:chOff x="2899" y="903"/>
              <a:chExt cx="2948" cy="1033"/>
            </a:xfrm>
          </p:grpSpPr>
          <p:sp>
            <p:nvSpPr>
              <p:cNvPr id="136" name="Rectangle 41">
                <a:extLst>
                  <a:ext uri="{FF2B5EF4-FFF2-40B4-BE49-F238E27FC236}">
                    <a16:creationId xmlns:a16="http://schemas.microsoft.com/office/drawing/2014/main" id="{1C592E58-CF36-1C40-A0FA-08F6B84985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55" y="1148"/>
                <a:ext cx="2892" cy="78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use header info to deliver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received segments to correct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socket</a:t>
                </a:r>
              </a:p>
            </p:txBody>
          </p:sp>
          <p:grpSp>
            <p:nvGrpSpPr>
              <p:cNvPr id="137" name="Group 42">
                <a:extLst>
                  <a:ext uri="{FF2B5EF4-FFF2-40B4-BE49-F238E27FC236}">
                    <a16:creationId xmlns:a16="http://schemas.microsoft.com/office/drawing/2014/main" id="{4D9CEE39-3F97-1346-9C27-5F6F930F2A8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99" y="903"/>
                <a:ext cx="2553" cy="348"/>
                <a:chOff x="905" y="3594"/>
                <a:chExt cx="2049" cy="348"/>
              </a:xfrm>
            </p:grpSpPr>
            <p:sp>
              <p:nvSpPr>
                <p:cNvPr id="138" name="Rectangle 43">
                  <a:extLst>
                    <a:ext uri="{FF2B5EF4-FFF2-40B4-BE49-F238E27FC236}">
                      <a16:creationId xmlns:a16="http://schemas.microsoft.com/office/drawing/2014/main" id="{8DE7A6B0-1014-184E-9108-23C65807C20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22" y="3732"/>
                  <a:ext cx="1002" cy="21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39" name="Text Box 44">
                  <a:extLst>
                    <a:ext uri="{FF2B5EF4-FFF2-40B4-BE49-F238E27FC236}">
                      <a16:creationId xmlns:a16="http://schemas.microsoft.com/office/drawing/2014/main" id="{88457A8D-2DB2-C848-9B52-93F5252D0E1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905" y="3594"/>
                  <a:ext cx="2049" cy="33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1pPr>
                  <a:lvl2pPr marL="742950" indent="-28575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2pPr>
                  <a:lvl3pPr marL="1143000" indent="-22860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3pPr>
                  <a:lvl4pPr marL="1600200" indent="-22860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4pPr>
                  <a:lvl5pPr marL="2057400" indent="-228600"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600">
                      <a:solidFill>
                        <a:schemeClr val="tx1"/>
                      </a:solidFill>
                      <a:latin typeface="Tahoma" charset="0"/>
                      <a:ea typeface="ＭＳ Ｐゴシック" charset="0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800" b="0" i="1" u="none" strike="noStrike" kern="0" cap="none" spc="0" normalizeH="0" baseline="0" noProof="0" dirty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rPr>
                    <a:t>demultiplexing at receiver:</a:t>
                  </a:r>
                </a:p>
              </p:txBody>
            </p:sp>
          </p:grpSp>
        </p:grpSp>
      </p:grpSp>
      <p:grpSp>
        <p:nvGrpSpPr>
          <p:cNvPr id="140" name="Group 57">
            <a:extLst>
              <a:ext uri="{FF2B5EF4-FFF2-40B4-BE49-F238E27FC236}">
                <a16:creationId xmlns:a16="http://schemas.microsoft.com/office/drawing/2014/main" id="{AE84E6CF-C8B6-044E-92D9-9754C3253112}"/>
              </a:ext>
            </a:extLst>
          </p:cNvPr>
          <p:cNvGrpSpPr>
            <a:grpSpLocks/>
          </p:cNvGrpSpPr>
          <p:nvPr/>
        </p:nvGrpSpPr>
        <p:grpSpPr bwMode="auto">
          <a:xfrm>
            <a:off x="9823306" y="4171232"/>
            <a:ext cx="533400" cy="206375"/>
            <a:chOff x="344" y="1846"/>
            <a:chExt cx="336" cy="130"/>
          </a:xfrm>
        </p:grpSpPr>
        <p:sp>
          <p:nvSpPr>
            <p:cNvPr id="141" name="Rectangle 35">
              <a:extLst>
                <a:ext uri="{FF2B5EF4-FFF2-40B4-BE49-F238E27FC236}">
                  <a16:creationId xmlns:a16="http://schemas.microsoft.com/office/drawing/2014/main" id="{7D4B092F-0804-EE4A-94E0-8271C51001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" y="1846"/>
              <a:ext cx="336" cy="13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42" name="Rectangle 54">
              <a:extLst>
                <a:ext uri="{FF2B5EF4-FFF2-40B4-BE49-F238E27FC236}">
                  <a16:creationId xmlns:a16="http://schemas.microsoft.com/office/drawing/2014/main" id="{8FBA6612-C2CB-7A4A-BDE1-C5A9430DF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" y="1863"/>
              <a:ext cx="110" cy="9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43" name="Rectangle 55">
              <a:extLst>
                <a:ext uri="{FF2B5EF4-FFF2-40B4-BE49-F238E27FC236}">
                  <a16:creationId xmlns:a16="http://schemas.microsoft.com/office/drawing/2014/main" id="{CB6C4329-1870-6D47-94B8-AB8D08DC0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" y="1921"/>
              <a:ext cx="29" cy="35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44" name="Rectangle 56">
              <a:extLst>
                <a:ext uri="{FF2B5EF4-FFF2-40B4-BE49-F238E27FC236}">
                  <a16:creationId xmlns:a16="http://schemas.microsoft.com/office/drawing/2014/main" id="{7506EAD6-B400-9A41-8C08-BA08298518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" y="1922"/>
              <a:ext cx="29" cy="35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45" name="Rectangle 23">
            <a:extLst>
              <a:ext uri="{FF2B5EF4-FFF2-40B4-BE49-F238E27FC236}">
                <a16:creationId xmlns:a16="http://schemas.microsoft.com/office/drawing/2014/main" id="{F1314FFD-BA11-A042-BA84-1061E37290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6118" y="3623544"/>
            <a:ext cx="1497013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6" name="Rectangle 24">
            <a:extLst>
              <a:ext uri="{FF2B5EF4-FFF2-40B4-BE49-F238E27FC236}">
                <a16:creationId xmlns:a16="http://schemas.microsoft.com/office/drawing/2014/main" id="{89D8A59C-E128-B74A-B94F-06FAC9DB73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1193" y="3677519"/>
            <a:ext cx="1473200" cy="1979613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7" name="Line 25">
            <a:extLst>
              <a:ext uri="{FF2B5EF4-FFF2-40B4-BE49-F238E27FC236}">
                <a16:creationId xmlns:a16="http://schemas.microsoft.com/office/drawing/2014/main" id="{B922FB1F-8B1A-1843-A740-29E910EB3E97}"/>
              </a:ext>
            </a:extLst>
          </p:cNvPr>
          <p:cNvSpPr>
            <a:spLocks noChangeShapeType="1"/>
          </p:cNvSpPr>
          <p:nvPr/>
        </p:nvSpPr>
        <p:spPr bwMode="auto">
          <a:xfrm>
            <a:off x="5627543" y="4447457"/>
            <a:ext cx="146050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8" name="Text Box 26">
            <a:extLst>
              <a:ext uri="{FF2B5EF4-FFF2-40B4-BE49-F238E27FC236}">
                <a16:creationId xmlns:a16="http://schemas.microsoft.com/office/drawing/2014/main" id="{BE3B5056-5F96-5946-AEC3-17140DB163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8981" y="4429994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149" name="Line 27">
            <a:extLst>
              <a:ext uri="{FF2B5EF4-FFF2-40B4-BE49-F238E27FC236}">
                <a16:creationId xmlns:a16="http://schemas.microsoft.com/office/drawing/2014/main" id="{FF1A214D-FBCE-7342-8332-F3FA9C577B4A}"/>
              </a:ext>
            </a:extLst>
          </p:cNvPr>
          <p:cNvSpPr>
            <a:spLocks noChangeShapeType="1"/>
          </p:cNvSpPr>
          <p:nvPr/>
        </p:nvSpPr>
        <p:spPr bwMode="auto">
          <a:xfrm>
            <a:off x="5629131" y="4764957"/>
            <a:ext cx="1457325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0" name="Text Box 26">
            <a:extLst>
              <a:ext uri="{FF2B5EF4-FFF2-40B4-BE49-F238E27FC236}">
                <a16:creationId xmlns:a16="http://schemas.microsoft.com/office/drawing/2014/main" id="{975D136A-FEFB-9E40-BA33-B33E91228F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5806" y="364418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51" name="Text Box 26">
            <a:extLst>
              <a:ext uri="{FF2B5EF4-FFF2-40B4-BE49-F238E27FC236}">
                <a16:creationId xmlns:a16="http://schemas.microsoft.com/office/drawing/2014/main" id="{50D62C6A-4C80-854F-A4B8-723E99A5A7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2631" y="5334869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52" name="Text Box 26">
            <a:extLst>
              <a:ext uri="{FF2B5EF4-FFF2-40B4-BE49-F238E27FC236}">
                <a16:creationId xmlns:a16="http://schemas.microsoft.com/office/drawing/2014/main" id="{A79D3A45-C33B-7046-9088-A02FAACCA1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2631" y="5049119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53" name="Text Box 26">
            <a:extLst>
              <a:ext uri="{FF2B5EF4-FFF2-40B4-BE49-F238E27FC236}">
                <a16:creationId xmlns:a16="http://schemas.microsoft.com/office/drawing/2014/main" id="{F3520259-D4C5-3340-8000-3B8C746A7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2631" y="4750669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54" name="Oval 120">
            <a:extLst>
              <a:ext uri="{FF2B5EF4-FFF2-40B4-BE49-F238E27FC236}">
                <a16:creationId xmlns:a16="http://schemas.microsoft.com/office/drawing/2014/main" id="{A77294DB-DD97-F741-82FD-F8B94839A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2718" y="4018832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P2</a:t>
            </a:r>
          </a:p>
        </p:txBody>
      </p:sp>
      <p:sp>
        <p:nvSpPr>
          <p:cNvPr id="155" name="Line 27">
            <a:extLst>
              <a:ext uri="{FF2B5EF4-FFF2-40B4-BE49-F238E27FC236}">
                <a16:creationId xmlns:a16="http://schemas.microsoft.com/office/drawing/2014/main" id="{E1326351-38D1-A440-A7B8-5079367D54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25956" y="5076107"/>
            <a:ext cx="1457325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6" name="Line 27">
            <a:extLst>
              <a:ext uri="{FF2B5EF4-FFF2-40B4-BE49-F238E27FC236}">
                <a16:creationId xmlns:a16="http://schemas.microsoft.com/office/drawing/2014/main" id="{891B0B5D-A14D-1A40-B291-CC1A04A094F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22781" y="5374557"/>
            <a:ext cx="1457325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7" name="Oval 128">
            <a:extLst>
              <a:ext uri="{FF2B5EF4-FFF2-40B4-BE49-F238E27FC236}">
                <a16:creationId xmlns:a16="http://schemas.microsoft.com/office/drawing/2014/main" id="{AAD00A20-9526-2F4E-9C87-C3B249C8E9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7868" y="4018832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P1</a:t>
            </a:r>
          </a:p>
        </p:txBody>
      </p:sp>
      <p:grpSp>
        <p:nvGrpSpPr>
          <p:cNvPr id="158" name="Group 134">
            <a:extLst>
              <a:ext uri="{FF2B5EF4-FFF2-40B4-BE49-F238E27FC236}">
                <a16:creationId xmlns:a16="http://schemas.microsoft.com/office/drawing/2014/main" id="{015BC705-D8E3-EA41-A198-6A8DDB031BE2}"/>
              </a:ext>
            </a:extLst>
          </p:cNvPr>
          <p:cNvGrpSpPr>
            <a:grpSpLocks/>
          </p:cNvGrpSpPr>
          <p:nvPr/>
        </p:nvGrpSpPr>
        <p:grpSpPr bwMode="auto">
          <a:xfrm>
            <a:off x="6468918" y="4377607"/>
            <a:ext cx="412750" cy="158750"/>
            <a:chOff x="1383" y="2620"/>
            <a:chExt cx="260" cy="100"/>
          </a:xfrm>
        </p:grpSpPr>
        <p:sp>
          <p:nvSpPr>
            <p:cNvPr id="159" name="Rectangle 130">
              <a:extLst>
                <a:ext uri="{FF2B5EF4-FFF2-40B4-BE49-F238E27FC236}">
                  <a16:creationId xmlns:a16="http://schemas.microsoft.com/office/drawing/2014/main" id="{617E09BE-67A7-E846-8718-4C5F4E894E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3" y="2620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60" name="Rectangle 131">
              <a:extLst>
                <a:ext uri="{FF2B5EF4-FFF2-40B4-BE49-F238E27FC236}">
                  <a16:creationId xmlns:a16="http://schemas.microsoft.com/office/drawing/2014/main" id="{DAEC0345-B8B5-6942-9E07-837C51C11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4" y="2633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61" name="Rectangle 132">
              <a:extLst>
                <a:ext uri="{FF2B5EF4-FFF2-40B4-BE49-F238E27FC236}">
                  <a16:creationId xmlns:a16="http://schemas.microsoft.com/office/drawing/2014/main" id="{CBC575E8-9188-C944-A373-1BE60CEDE4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9" y="2678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62" name="Rectangle 133">
              <a:extLst>
                <a:ext uri="{FF2B5EF4-FFF2-40B4-BE49-F238E27FC236}">
                  <a16:creationId xmlns:a16="http://schemas.microsoft.com/office/drawing/2014/main" id="{5CBAC889-4624-214B-8DD0-1C5D2121C3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4" y="2679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63" name="Group 135">
            <a:extLst>
              <a:ext uri="{FF2B5EF4-FFF2-40B4-BE49-F238E27FC236}">
                <a16:creationId xmlns:a16="http://schemas.microsoft.com/office/drawing/2014/main" id="{E0C06B10-B8DE-5649-9DA7-1C38410338CA}"/>
              </a:ext>
            </a:extLst>
          </p:cNvPr>
          <p:cNvGrpSpPr>
            <a:grpSpLocks/>
          </p:cNvGrpSpPr>
          <p:nvPr/>
        </p:nvGrpSpPr>
        <p:grpSpPr bwMode="auto">
          <a:xfrm>
            <a:off x="5767243" y="4369669"/>
            <a:ext cx="412750" cy="158750"/>
            <a:chOff x="1383" y="2620"/>
            <a:chExt cx="260" cy="100"/>
          </a:xfrm>
        </p:grpSpPr>
        <p:sp>
          <p:nvSpPr>
            <p:cNvPr id="164" name="Rectangle 136">
              <a:extLst>
                <a:ext uri="{FF2B5EF4-FFF2-40B4-BE49-F238E27FC236}">
                  <a16:creationId xmlns:a16="http://schemas.microsoft.com/office/drawing/2014/main" id="{90DDD937-6604-0E4A-BC22-D308693331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3" y="2620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65" name="Rectangle 137">
              <a:extLst>
                <a:ext uri="{FF2B5EF4-FFF2-40B4-BE49-F238E27FC236}">
                  <a16:creationId xmlns:a16="http://schemas.microsoft.com/office/drawing/2014/main" id="{12ACDF7C-B3D8-9B4A-BD4A-D8CF4A028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4" y="2633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66" name="Rectangle 138">
              <a:extLst>
                <a:ext uri="{FF2B5EF4-FFF2-40B4-BE49-F238E27FC236}">
                  <a16:creationId xmlns:a16="http://schemas.microsoft.com/office/drawing/2014/main" id="{BBABF61C-A52E-5440-86D9-57F0C4530F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9" y="2678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67" name="Rectangle 139">
              <a:extLst>
                <a:ext uri="{FF2B5EF4-FFF2-40B4-BE49-F238E27FC236}">
                  <a16:creationId xmlns:a16="http://schemas.microsoft.com/office/drawing/2014/main" id="{32461327-4600-6E4F-AB44-FD06E8C35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4" y="2679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70" name="Rectangle 23">
            <a:extLst>
              <a:ext uri="{FF2B5EF4-FFF2-40B4-BE49-F238E27FC236}">
                <a16:creationId xmlns:a16="http://schemas.microsoft.com/office/drawing/2014/main" id="{18A5F7E9-E597-8A49-8FBA-5EBCB6131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8306" y="3993432"/>
            <a:ext cx="1296987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1" name="Rectangle 24">
            <a:extLst>
              <a:ext uri="{FF2B5EF4-FFF2-40B4-BE49-F238E27FC236}">
                <a16:creationId xmlns:a16="http://schemas.microsoft.com/office/drawing/2014/main" id="{5DFFE03C-FB1C-D742-84E9-52CBDDB98D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0206" y="4047407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2" name="Line 25">
            <a:extLst>
              <a:ext uri="{FF2B5EF4-FFF2-40B4-BE49-F238E27FC236}">
                <a16:creationId xmlns:a16="http://schemas.microsoft.com/office/drawing/2014/main" id="{5AD7BC14-F444-E745-8910-70D580A778B1}"/>
              </a:ext>
            </a:extLst>
          </p:cNvPr>
          <p:cNvSpPr>
            <a:spLocks noChangeShapeType="1"/>
          </p:cNvSpPr>
          <p:nvPr/>
        </p:nvSpPr>
        <p:spPr bwMode="auto">
          <a:xfrm>
            <a:off x="7889731" y="480781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3" name="Text Box 26">
            <a:extLst>
              <a:ext uri="{FF2B5EF4-FFF2-40B4-BE49-F238E27FC236}">
                <a16:creationId xmlns:a16="http://schemas.microsoft.com/office/drawing/2014/main" id="{1058B2AB-1EA8-1A46-9E03-D8FFDD9E5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6868" y="479035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174" name="Line 27">
            <a:extLst>
              <a:ext uri="{FF2B5EF4-FFF2-40B4-BE49-F238E27FC236}">
                <a16:creationId xmlns:a16="http://schemas.microsoft.com/office/drawing/2014/main" id="{3A83CA24-DF84-F740-B870-F5C298378EA2}"/>
              </a:ext>
            </a:extLst>
          </p:cNvPr>
          <p:cNvSpPr>
            <a:spLocks noChangeShapeType="1"/>
          </p:cNvSpPr>
          <p:nvPr/>
        </p:nvSpPr>
        <p:spPr bwMode="auto">
          <a:xfrm>
            <a:off x="7897668" y="512849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5" name="Line 28">
            <a:extLst>
              <a:ext uri="{FF2B5EF4-FFF2-40B4-BE49-F238E27FC236}">
                <a16:creationId xmlns:a16="http://schemas.microsoft.com/office/drawing/2014/main" id="{1D5846CF-9A4C-784A-A5A4-98F8F1486DDE}"/>
              </a:ext>
            </a:extLst>
          </p:cNvPr>
          <p:cNvSpPr>
            <a:spLocks noChangeShapeType="1"/>
          </p:cNvSpPr>
          <p:nvPr/>
        </p:nvSpPr>
        <p:spPr bwMode="auto">
          <a:xfrm>
            <a:off x="7883381" y="543805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6" name="Line 29">
            <a:extLst>
              <a:ext uri="{FF2B5EF4-FFF2-40B4-BE49-F238E27FC236}">
                <a16:creationId xmlns:a16="http://schemas.microsoft.com/office/drawing/2014/main" id="{987AF988-33D7-A644-9737-1635D99E92DD}"/>
              </a:ext>
            </a:extLst>
          </p:cNvPr>
          <p:cNvSpPr>
            <a:spLocks noChangeShapeType="1"/>
          </p:cNvSpPr>
          <p:nvPr/>
        </p:nvSpPr>
        <p:spPr bwMode="auto">
          <a:xfrm>
            <a:off x="7883381" y="572380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7" name="Text Box 26">
            <a:extLst>
              <a:ext uri="{FF2B5EF4-FFF2-40B4-BE49-F238E27FC236}">
                <a16:creationId xmlns:a16="http://schemas.microsoft.com/office/drawing/2014/main" id="{DC53D19A-63B2-7141-9008-9BC3F6780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1793" y="403788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78" name="Text Box 26">
            <a:extLst>
              <a:ext uri="{FF2B5EF4-FFF2-40B4-BE49-F238E27FC236}">
                <a16:creationId xmlns:a16="http://schemas.microsoft.com/office/drawing/2014/main" id="{668FFB30-2FA6-AE41-99EF-4D74E37F3E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37343" y="569523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79" name="Text Box 26">
            <a:extLst>
              <a:ext uri="{FF2B5EF4-FFF2-40B4-BE49-F238E27FC236}">
                <a16:creationId xmlns:a16="http://schemas.microsoft.com/office/drawing/2014/main" id="{9646084A-4EA0-5345-8A3E-91D3475359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6393" y="5409482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80" name="Text Box 26">
            <a:extLst>
              <a:ext uri="{FF2B5EF4-FFF2-40B4-BE49-F238E27FC236}">
                <a16:creationId xmlns:a16="http://schemas.microsoft.com/office/drawing/2014/main" id="{9FDE009F-BD4C-6B4C-A66D-690533C0F5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6868" y="5114207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81" name="Oval 101">
            <a:extLst>
              <a:ext uri="{FF2B5EF4-FFF2-40B4-BE49-F238E27FC236}">
                <a16:creationId xmlns:a16="http://schemas.microsoft.com/office/drawing/2014/main" id="{092F802C-72A1-EE41-9CEB-72883AD3F2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16756" y="4379194"/>
            <a:ext cx="598487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P4</a:t>
            </a:r>
          </a:p>
        </p:txBody>
      </p:sp>
      <p:sp>
        <p:nvSpPr>
          <p:cNvPr id="182" name="Freeform 103">
            <a:extLst>
              <a:ext uri="{FF2B5EF4-FFF2-40B4-BE49-F238E27FC236}">
                <a16:creationId xmlns:a16="http://schemas.microsoft.com/office/drawing/2014/main" id="{DEF6D5D3-E4DA-4B46-BBC5-93311E115D92}"/>
              </a:ext>
            </a:extLst>
          </p:cNvPr>
          <p:cNvSpPr>
            <a:spLocks/>
          </p:cNvSpPr>
          <p:nvPr/>
        </p:nvSpPr>
        <p:spPr bwMode="auto">
          <a:xfrm>
            <a:off x="9166081" y="4025182"/>
            <a:ext cx="581025" cy="2038350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3" name="Freeform 70">
            <a:extLst>
              <a:ext uri="{FF2B5EF4-FFF2-40B4-BE49-F238E27FC236}">
                <a16:creationId xmlns:a16="http://schemas.microsoft.com/office/drawing/2014/main" id="{4A88383C-61F9-1949-9D88-EC83EDA3F2B6}"/>
              </a:ext>
            </a:extLst>
          </p:cNvPr>
          <p:cNvSpPr>
            <a:spLocks/>
          </p:cNvSpPr>
          <p:nvPr/>
        </p:nvSpPr>
        <p:spPr bwMode="auto">
          <a:xfrm>
            <a:off x="2976418" y="4045819"/>
            <a:ext cx="552450" cy="2082800"/>
          </a:xfrm>
          <a:custGeom>
            <a:avLst/>
            <a:gdLst>
              <a:gd name="T0" fmla="*/ 0 w 348"/>
              <a:gd name="T1" fmla="*/ 2147483647 h 1312"/>
              <a:gd name="T2" fmla="*/ 2147483647 w 348"/>
              <a:gd name="T3" fmla="*/ 0 h 1312"/>
              <a:gd name="T4" fmla="*/ 2147483647 w 348"/>
              <a:gd name="T5" fmla="*/ 2147483647 h 1312"/>
              <a:gd name="T6" fmla="*/ 2147483647 w 348"/>
              <a:gd name="T7" fmla="*/ 2147483647 h 1312"/>
              <a:gd name="T8" fmla="*/ 0 w 348"/>
              <a:gd name="T9" fmla="*/ 2147483647 h 131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48" h="1312">
                <a:moveTo>
                  <a:pt x="0" y="1306"/>
                </a:moveTo>
                <a:lnTo>
                  <a:pt x="348" y="0"/>
                </a:lnTo>
                <a:lnTo>
                  <a:pt x="342" y="1258"/>
                </a:lnTo>
                <a:lnTo>
                  <a:pt x="180" y="1312"/>
                </a:lnTo>
                <a:lnTo>
                  <a:pt x="0" y="1306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4" name="Rectangle 23">
            <a:extLst>
              <a:ext uri="{FF2B5EF4-FFF2-40B4-BE49-F238E27FC236}">
                <a16:creationId xmlns:a16="http://schemas.microsoft.com/office/drawing/2014/main" id="{AC94A5E0-4794-4246-825A-61CE41279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3318" y="4001369"/>
            <a:ext cx="1296988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5" name="Rectangle 24">
            <a:extLst>
              <a:ext uri="{FF2B5EF4-FFF2-40B4-BE49-F238E27FC236}">
                <a16:creationId xmlns:a16="http://schemas.microsoft.com/office/drawing/2014/main" id="{6F8DDC46-C4B7-DF4E-8AF5-C602B6EAA1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5218" y="4055344"/>
            <a:ext cx="1273175" cy="1979613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6" name="Line 25">
            <a:extLst>
              <a:ext uri="{FF2B5EF4-FFF2-40B4-BE49-F238E27FC236}">
                <a16:creationId xmlns:a16="http://schemas.microsoft.com/office/drawing/2014/main" id="{DBA82451-A905-D646-87C3-445C7FB4213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44743" y="481575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7" name="Text Box 26">
            <a:extLst>
              <a:ext uri="{FF2B5EF4-FFF2-40B4-BE49-F238E27FC236}">
                <a16:creationId xmlns:a16="http://schemas.microsoft.com/office/drawing/2014/main" id="{20A57016-2D36-9945-9BC2-7F8B323410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1881" y="4798294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188" name="Line 27">
            <a:extLst>
              <a:ext uri="{FF2B5EF4-FFF2-40B4-BE49-F238E27FC236}">
                <a16:creationId xmlns:a16="http://schemas.microsoft.com/office/drawing/2014/main" id="{C4DE758D-2140-4D46-8462-D030054EF893}"/>
              </a:ext>
            </a:extLst>
          </p:cNvPr>
          <p:cNvSpPr>
            <a:spLocks noChangeShapeType="1"/>
          </p:cNvSpPr>
          <p:nvPr/>
        </p:nvSpPr>
        <p:spPr bwMode="auto">
          <a:xfrm>
            <a:off x="3552681" y="513643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9" name="Line 28">
            <a:extLst>
              <a:ext uri="{FF2B5EF4-FFF2-40B4-BE49-F238E27FC236}">
                <a16:creationId xmlns:a16="http://schemas.microsoft.com/office/drawing/2014/main" id="{54E984A7-4546-6E49-B9F8-528EAF4E1F3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8393" y="544599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0" name="Line 29">
            <a:extLst>
              <a:ext uri="{FF2B5EF4-FFF2-40B4-BE49-F238E27FC236}">
                <a16:creationId xmlns:a16="http://schemas.microsoft.com/office/drawing/2014/main" id="{85DE9E64-476F-6F4E-8BFA-3205F1E596F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8393" y="573174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1" name="Text Box 26">
            <a:extLst>
              <a:ext uri="{FF2B5EF4-FFF2-40B4-BE49-F238E27FC236}">
                <a16:creationId xmlns:a16="http://schemas.microsoft.com/office/drawing/2014/main" id="{A1B9282E-64F8-1442-8F95-7A9813CE8F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36806" y="4045819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92" name="Text Box 26">
            <a:extLst>
              <a:ext uri="{FF2B5EF4-FFF2-40B4-BE49-F238E27FC236}">
                <a16:creationId xmlns:a16="http://schemas.microsoft.com/office/drawing/2014/main" id="{83782313-46E0-BE46-BEED-BDC4F6A04A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356" y="5703169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93" name="Text Box 26">
            <a:extLst>
              <a:ext uri="{FF2B5EF4-FFF2-40B4-BE49-F238E27FC236}">
                <a16:creationId xmlns:a16="http://schemas.microsoft.com/office/drawing/2014/main" id="{E3A71501-A89A-D249-84FB-20D98047A2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1406" y="5417419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94" name="Text Box 26">
            <a:extLst>
              <a:ext uri="{FF2B5EF4-FFF2-40B4-BE49-F238E27FC236}">
                <a16:creationId xmlns:a16="http://schemas.microsoft.com/office/drawing/2014/main" id="{6C7F0039-C145-9D4F-92E4-1AF9B0406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1881" y="5122144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95" name="Oval 23">
            <a:extLst>
              <a:ext uri="{FF2B5EF4-FFF2-40B4-BE49-F238E27FC236}">
                <a16:creationId xmlns:a16="http://schemas.microsoft.com/office/drawing/2014/main" id="{34D7692A-81D8-4D48-8FE7-F92A1F474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1768" y="4387132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P3</a:t>
            </a:r>
          </a:p>
        </p:txBody>
      </p:sp>
      <p:grpSp>
        <p:nvGrpSpPr>
          <p:cNvPr id="196" name="Group 149">
            <a:extLst>
              <a:ext uri="{FF2B5EF4-FFF2-40B4-BE49-F238E27FC236}">
                <a16:creationId xmlns:a16="http://schemas.microsoft.com/office/drawing/2014/main" id="{21881EDC-E749-4F46-8C1C-B44DD21BA9AD}"/>
              </a:ext>
            </a:extLst>
          </p:cNvPr>
          <p:cNvGrpSpPr>
            <a:grpSpLocks/>
          </p:cNvGrpSpPr>
          <p:nvPr/>
        </p:nvGrpSpPr>
        <p:grpSpPr bwMode="auto">
          <a:xfrm>
            <a:off x="3962256" y="4725269"/>
            <a:ext cx="412750" cy="158750"/>
            <a:chOff x="1287" y="2524"/>
            <a:chExt cx="260" cy="100"/>
          </a:xfrm>
        </p:grpSpPr>
        <p:sp>
          <p:nvSpPr>
            <p:cNvPr id="197" name="Rectangle 73">
              <a:extLst>
                <a:ext uri="{FF2B5EF4-FFF2-40B4-BE49-F238E27FC236}">
                  <a16:creationId xmlns:a16="http://schemas.microsoft.com/office/drawing/2014/main" id="{F3D0248D-63A0-3447-AD45-C92BA38B99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98" name="Rectangle 74">
              <a:extLst>
                <a:ext uri="{FF2B5EF4-FFF2-40B4-BE49-F238E27FC236}">
                  <a16:creationId xmlns:a16="http://schemas.microsoft.com/office/drawing/2014/main" id="{A8C44BD4-B473-EA48-B1D2-4212120DE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99" name="Rectangle 75">
              <a:extLst>
                <a:ext uri="{FF2B5EF4-FFF2-40B4-BE49-F238E27FC236}">
                  <a16:creationId xmlns:a16="http://schemas.microsoft.com/office/drawing/2014/main" id="{08B6F9A7-9AD7-B040-B431-D7898B467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00" name="Rectangle 129">
              <a:extLst>
                <a:ext uri="{FF2B5EF4-FFF2-40B4-BE49-F238E27FC236}">
                  <a16:creationId xmlns:a16="http://schemas.microsoft.com/office/drawing/2014/main" id="{310C322C-F672-7946-BD16-DA4CE50EE1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01" name="Group 150">
            <a:extLst>
              <a:ext uri="{FF2B5EF4-FFF2-40B4-BE49-F238E27FC236}">
                <a16:creationId xmlns:a16="http://schemas.microsoft.com/office/drawing/2014/main" id="{C5660C67-80CE-084B-8B8D-F5CCCDA73638}"/>
              </a:ext>
            </a:extLst>
          </p:cNvPr>
          <p:cNvGrpSpPr>
            <a:grpSpLocks/>
          </p:cNvGrpSpPr>
          <p:nvPr/>
        </p:nvGrpSpPr>
        <p:grpSpPr bwMode="auto">
          <a:xfrm>
            <a:off x="8302481" y="4723682"/>
            <a:ext cx="412750" cy="158750"/>
            <a:chOff x="1287" y="2524"/>
            <a:chExt cx="260" cy="100"/>
          </a:xfrm>
        </p:grpSpPr>
        <p:sp>
          <p:nvSpPr>
            <p:cNvPr id="202" name="Rectangle 151">
              <a:extLst>
                <a:ext uri="{FF2B5EF4-FFF2-40B4-BE49-F238E27FC236}">
                  <a16:creationId xmlns:a16="http://schemas.microsoft.com/office/drawing/2014/main" id="{E39443DC-01F4-7A42-BC3B-BD48B1952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03" name="Rectangle 152">
              <a:extLst>
                <a:ext uri="{FF2B5EF4-FFF2-40B4-BE49-F238E27FC236}">
                  <a16:creationId xmlns:a16="http://schemas.microsoft.com/office/drawing/2014/main" id="{810BA023-C5B8-434B-9FF4-507BAFBB25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04" name="Rectangle 153">
              <a:extLst>
                <a:ext uri="{FF2B5EF4-FFF2-40B4-BE49-F238E27FC236}">
                  <a16:creationId xmlns:a16="http://schemas.microsoft.com/office/drawing/2014/main" id="{48739CB2-AA1C-8B4E-8D0B-CFBBB2A4F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05" name="Rectangle 154">
              <a:extLst>
                <a:ext uri="{FF2B5EF4-FFF2-40B4-BE49-F238E27FC236}">
                  <a16:creationId xmlns:a16="http://schemas.microsoft.com/office/drawing/2014/main" id="{435BB581-5D52-C345-BA75-358EC9A43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06" name="Freeform 146">
            <a:extLst>
              <a:ext uri="{FF2B5EF4-FFF2-40B4-BE49-F238E27FC236}">
                <a16:creationId xmlns:a16="http://schemas.microsoft.com/office/drawing/2014/main" id="{8EB20ED3-9276-204C-BA00-A485E0531DD2}"/>
              </a:ext>
            </a:extLst>
          </p:cNvPr>
          <p:cNvSpPr>
            <a:spLocks/>
          </p:cNvSpPr>
          <p:nvPr/>
        </p:nvSpPr>
        <p:spPr bwMode="auto">
          <a:xfrm>
            <a:off x="6349856" y="4425232"/>
            <a:ext cx="2173287" cy="1989137"/>
          </a:xfrm>
          <a:custGeom>
            <a:avLst/>
            <a:gdLst>
              <a:gd name="T0" fmla="*/ 2147483647 w 1369"/>
              <a:gd name="T1" fmla="*/ 2147483647 h 1253"/>
              <a:gd name="T2" fmla="*/ 2147483647 w 1369"/>
              <a:gd name="T3" fmla="*/ 2147483647 h 1253"/>
              <a:gd name="T4" fmla="*/ 2147483647 w 1369"/>
              <a:gd name="T5" fmla="*/ 2147483647 h 1253"/>
              <a:gd name="T6" fmla="*/ 0 w 1369"/>
              <a:gd name="T7" fmla="*/ 2147483647 h 1253"/>
              <a:gd name="T8" fmla="*/ 2147483647 w 1369"/>
              <a:gd name="T9" fmla="*/ 0 h 125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69" h="1253">
                <a:moveTo>
                  <a:pt x="1369" y="216"/>
                </a:moveTo>
                <a:lnTo>
                  <a:pt x="1362" y="1252"/>
                </a:lnTo>
                <a:lnTo>
                  <a:pt x="16" y="1253"/>
                </a:lnTo>
                <a:lnTo>
                  <a:pt x="0" y="121"/>
                </a:lnTo>
                <a:lnTo>
                  <a:pt x="191" y="0"/>
                </a:lnTo>
              </a:path>
            </a:pathLst>
          </a:custGeom>
          <a:noFill/>
          <a:ln w="19050" cap="flat" cmpd="sng">
            <a:solidFill>
              <a:srgbClr val="000099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07" name="Freeform 147">
            <a:extLst>
              <a:ext uri="{FF2B5EF4-FFF2-40B4-BE49-F238E27FC236}">
                <a16:creationId xmlns:a16="http://schemas.microsoft.com/office/drawing/2014/main" id="{911482D4-C931-F64A-A760-F208DA9E7FB6}"/>
              </a:ext>
            </a:extLst>
          </p:cNvPr>
          <p:cNvSpPr>
            <a:spLocks/>
          </p:cNvSpPr>
          <p:nvPr/>
        </p:nvSpPr>
        <p:spPr bwMode="auto">
          <a:xfrm>
            <a:off x="6468918" y="4456982"/>
            <a:ext cx="1984375" cy="1876425"/>
          </a:xfrm>
          <a:custGeom>
            <a:avLst/>
            <a:gdLst>
              <a:gd name="T0" fmla="*/ 2147483647 w 1250"/>
              <a:gd name="T1" fmla="*/ 2147483647 h 1182"/>
              <a:gd name="T2" fmla="*/ 2147483647 w 1250"/>
              <a:gd name="T3" fmla="*/ 2147483647 h 1182"/>
              <a:gd name="T4" fmla="*/ 2147483647 w 1250"/>
              <a:gd name="T5" fmla="*/ 2147483647 h 1182"/>
              <a:gd name="T6" fmla="*/ 0 w 1250"/>
              <a:gd name="T7" fmla="*/ 2147483647 h 1182"/>
              <a:gd name="T8" fmla="*/ 2147483647 w 1250"/>
              <a:gd name="T9" fmla="*/ 0 h 11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50" h="1182">
                <a:moveTo>
                  <a:pt x="1250" y="190"/>
                </a:moveTo>
                <a:lnTo>
                  <a:pt x="1244" y="1182"/>
                </a:lnTo>
                <a:lnTo>
                  <a:pt x="19" y="1181"/>
                </a:lnTo>
                <a:lnTo>
                  <a:pt x="0" y="155"/>
                </a:lnTo>
                <a:lnTo>
                  <a:pt x="171" y="0"/>
                </a:lnTo>
              </a:path>
            </a:pathLst>
          </a:custGeom>
          <a:noFill/>
          <a:ln w="19050" cap="flat" cmpd="sng">
            <a:solidFill>
              <a:srgbClr val="000099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08" name="Oval 36">
            <a:extLst>
              <a:ext uri="{FF2B5EF4-FFF2-40B4-BE49-F238E27FC236}">
                <a16:creationId xmlns:a16="http://schemas.microsoft.com/office/drawing/2014/main" id="{6C459D77-5631-504A-9CB0-A48BD9C61B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9018" y="4536357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charset="0"/>
              <a:ea typeface="ＭＳ Ｐゴシック" charset="0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060931" y="4663331"/>
            <a:ext cx="555332" cy="71510"/>
            <a:chOff x="1420065" y="5012608"/>
            <a:chExt cx="555332" cy="71510"/>
          </a:xfrm>
        </p:grpSpPr>
        <p:sp>
          <p:nvSpPr>
            <p:cNvPr id="210" name="Oval 166">
              <a:extLst>
                <a:ext uri="{FF2B5EF4-FFF2-40B4-BE49-F238E27FC236}">
                  <a16:creationId xmlns:a16="http://schemas.microsoft.com/office/drawing/2014/main" id="{ADD1825C-C7DB-6844-A3DF-BCF2BA1F0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0065" y="5012608"/>
              <a:ext cx="196850" cy="69850"/>
            </a:xfrm>
            <a:prstGeom prst="ellips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1" name="Oval 167">
              <a:extLst>
                <a:ext uri="{FF2B5EF4-FFF2-40B4-BE49-F238E27FC236}">
                  <a16:creationId xmlns:a16="http://schemas.microsoft.com/office/drawing/2014/main" id="{0600B33C-3B3C-0646-85DB-B042B7A876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8547" y="5014268"/>
              <a:ext cx="196850" cy="69850"/>
            </a:xfrm>
            <a:prstGeom prst="ellips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12" name="Freeform 168">
            <a:extLst>
              <a:ext uri="{FF2B5EF4-FFF2-40B4-BE49-F238E27FC236}">
                <a16:creationId xmlns:a16="http://schemas.microsoft.com/office/drawing/2014/main" id="{202E5E96-F7A0-1448-90F0-6A79F4073978}"/>
              </a:ext>
            </a:extLst>
          </p:cNvPr>
          <p:cNvSpPr>
            <a:spLocks/>
          </p:cNvSpPr>
          <p:nvPr/>
        </p:nvSpPr>
        <p:spPr bwMode="auto">
          <a:xfrm>
            <a:off x="5311630" y="3275882"/>
            <a:ext cx="688975" cy="1435100"/>
          </a:xfrm>
          <a:custGeom>
            <a:avLst/>
            <a:gdLst>
              <a:gd name="T0" fmla="*/ 434 w 434"/>
              <a:gd name="T1" fmla="*/ 904 h 904"/>
              <a:gd name="T2" fmla="*/ 2 w 434"/>
              <a:gd name="T3" fmla="*/ 902 h 904"/>
              <a:gd name="T4" fmla="*/ 0 w 434"/>
              <a:gd name="T5" fmla="*/ 0 h 904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34" h="904">
                <a:moveTo>
                  <a:pt x="434" y="904"/>
                </a:moveTo>
                <a:lnTo>
                  <a:pt x="2" y="902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rgbClr val="CC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13" name="Group 172">
            <a:extLst>
              <a:ext uri="{FF2B5EF4-FFF2-40B4-BE49-F238E27FC236}">
                <a16:creationId xmlns:a16="http://schemas.microsoft.com/office/drawing/2014/main" id="{A2D29F5F-484F-7547-9B9A-8974E37BD10F}"/>
              </a:ext>
            </a:extLst>
          </p:cNvPr>
          <p:cNvGrpSpPr>
            <a:grpSpLocks/>
          </p:cNvGrpSpPr>
          <p:nvPr/>
        </p:nvGrpSpPr>
        <p:grpSpPr bwMode="auto">
          <a:xfrm>
            <a:off x="6211743" y="3239369"/>
            <a:ext cx="1047750" cy="1441450"/>
            <a:chOff x="2432" y="1758"/>
            <a:chExt cx="660" cy="908"/>
          </a:xfrm>
        </p:grpSpPr>
        <p:sp>
          <p:nvSpPr>
            <p:cNvPr id="214" name="Oval 170">
              <a:extLst>
                <a:ext uri="{FF2B5EF4-FFF2-40B4-BE49-F238E27FC236}">
                  <a16:creationId xmlns:a16="http://schemas.microsoft.com/office/drawing/2014/main" id="{E03C7F13-7247-C24D-85C2-723A1405F1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2" y="2564"/>
              <a:ext cx="144" cy="102"/>
            </a:xfrm>
            <a:prstGeom prst="ellips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5" name="Freeform 171">
              <a:extLst>
                <a:ext uri="{FF2B5EF4-FFF2-40B4-BE49-F238E27FC236}">
                  <a16:creationId xmlns:a16="http://schemas.microsoft.com/office/drawing/2014/main" id="{9BC6BA8A-16A3-F446-97F4-767748284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6" y="1758"/>
              <a:ext cx="586" cy="810"/>
            </a:xfrm>
            <a:custGeom>
              <a:avLst/>
              <a:gdLst>
                <a:gd name="T0" fmla="*/ 0 w 586"/>
                <a:gd name="T1" fmla="*/ 810 h 810"/>
                <a:gd name="T2" fmla="*/ 2 w 586"/>
                <a:gd name="T3" fmla="*/ 808 h 810"/>
                <a:gd name="T4" fmla="*/ 2 w 586"/>
                <a:gd name="T5" fmla="*/ 170 h 810"/>
                <a:gd name="T6" fmla="*/ 586 w 586"/>
                <a:gd name="T7" fmla="*/ 0 h 81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86" h="810">
                  <a:moveTo>
                    <a:pt x="0" y="810"/>
                  </a:moveTo>
                  <a:lnTo>
                    <a:pt x="2" y="808"/>
                  </a:lnTo>
                  <a:lnTo>
                    <a:pt x="2" y="170"/>
                  </a:lnTo>
                  <a:lnTo>
                    <a:pt x="586" y="0"/>
                  </a:lnTo>
                </a:path>
              </a:pathLst>
            </a:custGeom>
            <a:noFill/>
            <a:ln w="12700" cap="flat" cmpd="sng">
              <a:solidFill>
                <a:srgbClr val="CC0000"/>
              </a:solidFill>
              <a:prstDash val="solid"/>
              <a:round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16" name="Group 179">
            <a:extLst>
              <a:ext uri="{FF2B5EF4-FFF2-40B4-BE49-F238E27FC236}">
                <a16:creationId xmlns:a16="http://schemas.microsoft.com/office/drawing/2014/main" id="{D0DD382B-DAC3-2346-B02D-B07D99212014}"/>
              </a:ext>
            </a:extLst>
          </p:cNvPr>
          <p:cNvGrpSpPr>
            <a:grpSpLocks/>
          </p:cNvGrpSpPr>
          <p:nvPr/>
        </p:nvGrpSpPr>
        <p:grpSpPr bwMode="auto">
          <a:xfrm>
            <a:off x="2511281" y="5555532"/>
            <a:ext cx="800100" cy="828675"/>
            <a:chOff x="-44" y="1473"/>
            <a:chExt cx="981" cy="1105"/>
          </a:xfrm>
        </p:grpSpPr>
        <p:pic>
          <p:nvPicPr>
            <p:cNvPr id="217" name="Picture 180" descr="desktop_computer_stylized_medium">
              <a:extLst>
                <a:ext uri="{FF2B5EF4-FFF2-40B4-BE49-F238E27FC236}">
                  <a16:creationId xmlns:a16="http://schemas.microsoft.com/office/drawing/2014/main" id="{DED124CB-DBF2-BA4A-A3F5-D0D2EE27E0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8" name="Freeform 181">
              <a:extLst>
                <a:ext uri="{FF2B5EF4-FFF2-40B4-BE49-F238E27FC236}">
                  <a16:creationId xmlns:a16="http://schemas.microsoft.com/office/drawing/2014/main" id="{45C70753-F80F-0E44-A5BE-EA6A0103012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19" name="Group 182">
            <a:extLst>
              <a:ext uri="{FF2B5EF4-FFF2-40B4-BE49-F238E27FC236}">
                <a16:creationId xmlns:a16="http://schemas.microsoft.com/office/drawing/2014/main" id="{8C1F52F1-3DCD-D94D-B922-F8CEBAB5F0B4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493106" y="5469807"/>
            <a:ext cx="788987" cy="782637"/>
            <a:chOff x="-44" y="1473"/>
            <a:chExt cx="981" cy="1105"/>
          </a:xfrm>
        </p:grpSpPr>
        <p:pic>
          <p:nvPicPr>
            <p:cNvPr id="220" name="Picture 183" descr="desktop_computer_stylized_medium">
              <a:extLst>
                <a:ext uri="{FF2B5EF4-FFF2-40B4-BE49-F238E27FC236}">
                  <a16:creationId xmlns:a16="http://schemas.microsoft.com/office/drawing/2014/main" id="{E6083DB7-3B07-6F40-9810-0033E2E06F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1" name="Freeform 184">
              <a:extLst>
                <a:ext uri="{FF2B5EF4-FFF2-40B4-BE49-F238E27FC236}">
                  <a16:creationId xmlns:a16="http://schemas.microsoft.com/office/drawing/2014/main" id="{28CB0DC7-F192-5840-BCC3-B9D66210604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22" name="Group 185">
            <a:extLst>
              <a:ext uri="{FF2B5EF4-FFF2-40B4-BE49-F238E27FC236}">
                <a16:creationId xmlns:a16="http://schemas.microsoft.com/office/drawing/2014/main" id="{7750F2FB-96FA-374A-AF56-26502EF04672}"/>
              </a:ext>
            </a:extLst>
          </p:cNvPr>
          <p:cNvGrpSpPr>
            <a:grpSpLocks/>
          </p:cNvGrpSpPr>
          <p:nvPr/>
        </p:nvGrpSpPr>
        <p:grpSpPr bwMode="auto">
          <a:xfrm>
            <a:off x="5083031" y="5055469"/>
            <a:ext cx="358775" cy="704850"/>
            <a:chOff x="4140" y="429"/>
            <a:chExt cx="1425" cy="2396"/>
          </a:xfrm>
        </p:grpSpPr>
        <p:sp>
          <p:nvSpPr>
            <p:cNvPr id="223" name="Freeform 186">
              <a:extLst>
                <a:ext uri="{FF2B5EF4-FFF2-40B4-BE49-F238E27FC236}">
                  <a16:creationId xmlns:a16="http://schemas.microsoft.com/office/drawing/2014/main" id="{E441858B-A566-F746-B48C-912CA3020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4" name="Rectangle 187">
              <a:extLst>
                <a:ext uri="{FF2B5EF4-FFF2-40B4-BE49-F238E27FC236}">
                  <a16:creationId xmlns:a16="http://schemas.microsoft.com/office/drawing/2014/main" id="{20003129-35A4-1E46-8065-8AF4C6403D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25" name="Freeform 188">
              <a:extLst>
                <a:ext uri="{FF2B5EF4-FFF2-40B4-BE49-F238E27FC236}">
                  <a16:creationId xmlns:a16="http://schemas.microsoft.com/office/drawing/2014/main" id="{6F94D7AE-C4D1-AF4A-B970-086B7D245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6" name="Freeform 189">
              <a:extLst>
                <a:ext uri="{FF2B5EF4-FFF2-40B4-BE49-F238E27FC236}">
                  <a16:creationId xmlns:a16="http://schemas.microsoft.com/office/drawing/2014/main" id="{EAFC03EF-54DF-8942-9852-25739DA15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7" name="Rectangle 190">
              <a:extLst>
                <a:ext uri="{FF2B5EF4-FFF2-40B4-BE49-F238E27FC236}">
                  <a16:creationId xmlns:a16="http://schemas.microsoft.com/office/drawing/2014/main" id="{2241F7B6-5281-A74E-8DCB-3BE3777E93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3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28" name="Group 191">
              <a:extLst>
                <a:ext uri="{FF2B5EF4-FFF2-40B4-BE49-F238E27FC236}">
                  <a16:creationId xmlns:a16="http://schemas.microsoft.com/office/drawing/2014/main" id="{02DB0249-6EBB-FF4B-B17F-CC771B255D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53" name="AutoShape 192">
                <a:extLst>
                  <a:ext uri="{FF2B5EF4-FFF2-40B4-BE49-F238E27FC236}">
                    <a16:creationId xmlns:a16="http://schemas.microsoft.com/office/drawing/2014/main" id="{BE55370E-BC12-1B42-9E3C-C950033EEF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54" name="AutoShape 193">
                <a:extLst>
                  <a:ext uri="{FF2B5EF4-FFF2-40B4-BE49-F238E27FC236}">
                    <a16:creationId xmlns:a16="http://schemas.microsoft.com/office/drawing/2014/main" id="{1BBB99EB-2FFB-5942-9855-24BEE1C689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2"/>
                <a:ext cx="692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29" name="Rectangle 194">
              <a:extLst>
                <a:ext uri="{FF2B5EF4-FFF2-40B4-BE49-F238E27FC236}">
                  <a16:creationId xmlns:a16="http://schemas.microsoft.com/office/drawing/2014/main" id="{9C5699FC-2B4E-BD46-B9CC-CA578E2EA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17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30" name="Group 195">
              <a:extLst>
                <a:ext uri="{FF2B5EF4-FFF2-40B4-BE49-F238E27FC236}">
                  <a16:creationId xmlns:a16="http://schemas.microsoft.com/office/drawing/2014/main" id="{676615F3-A30A-9740-8080-AFEE6BAAEF9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51" name="AutoShape 196">
                <a:extLst>
                  <a:ext uri="{FF2B5EF4-FFF2-40B4-BE49-F238E27FC236}">
                    <a16:creationId xmlns:a16="http://schemas.microsoft.com/office/drawing/2014/main" id="{D31569A0-2CDC-3B4B-B7FA-067BF2CB0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6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52" name="AutoShape 197">
                <a:extLst>
                  <a:ext uri="{FF2B5EF4-FFF2-40B4-BE49-F238E27FC236}">
                    <a16:creationId xmlns:a16="http://schemas.microsoft.com/office/drawing/2014/main" id="{5D70C5E6-3DFB-1D45-8469-DE5EA96E13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2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31" name="Rectangle 198">
              <a:extLst>
                <a:ext uri="{FF2B5EF4-FFF2-40B4-BE49-F238E27FC236}">
                  <a16:creationId xmlns:a16="http://schemas.microsoft.com/office/drawing/2014/main" id="{AE060187-10EA-1F4E-AEDE-8C6C0E835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7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32" name="Rectangle 199">
              <a:extLst>
                <a:ext uri="{FF2B5EF4-FFF2-40B4-BE49-F238E27FC236}">
                  <a16:creationId xmlns:a16="http://schemas.microsoft.com/office/drawing/2014/main" id="{32874526-51C0-C749-BDC8-3D9F62AFE7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33" name="Group 200">
              <a:extLst>
                <a:ext uri="{FF2B5EF4-FFF2-40B4-BE49-F238E27FC236}">
                  <a16:creationId xmlns:a16="http://schemas.microsoft.com/office/drawing/2014/main" id="{09E63F43-E74F-6045-A673-3756891EE9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49" name="AutoShape 201">
                <a:extLst>
                  <a:ext uri="{FF2B5EF4-FFF2-40B4-BE49-F238E27FC236}">
                    <a16:creationId xmlns:a16="http://schemas.microsoft.com/office/drawing/2014/main" id="{0296B9BB-82CD-2A45-8E56-F4ACF6FCC0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50" name="AutoShape 202">
                <a:extLst>
                  <a:ext uri="{FF2B5EF4-FFF2-40B4-BE49-F238E27FC236}">
                    <a16:creationId xmlns:a16="http://schemas.microsoft.com/office/drawing/2014/main" id="{DD3C3254-A817-B449-AE0F-31BEFF504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9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34" name="Freeform 203">
              <a:extLst>
                <a:ext uri="{FF2B5EF4-FFF2-40B4-BE49-F238E27FC236}">
                  <a16:creationId xmlns:a16="http://schemas.microsoft.com/office/drawing/2014/main" id="{D05041BE-8046-EB49-A23A-C7FEB06D9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35" name="Group 204">
              <a:extLst>
                <a:ext uri="{FF2B5EF4-FFF2-40B4-BE49-F238E27FC236}">
                  <a16:creationId xmlns:a16="http://schemas.microsoft.com/office/drawing/2014/main" id="{BD1D997D-F690-4C4E-9473-F0433427C91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47" name="AutoShape 205">
                <a:extLst>
                  <a:ext uri="{FF2B5EF4-FFF2-40B4-BE49-F238E27FC236}">
                    <a16:creationId xmlns:a16="http://schemas.microsoft.com/office/drawing/2014/main" id="{631C3D3D-8F7D-6F44-AD56-665A5242B6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8" name="AutoShape 206">
                <a:extLst>
                  <a:ext uri="{FF2B5EF4-FFF2-40B4-BE49-F238E27FC236}">
                    <a16:creationId xmlns:a16="http://schemas.microsoft.com/office/drawing/2014/main" id="{E7F87D38-4528-0F45-9911-B79B599D2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2"/>
                <a:ext cx="691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36" name="Rectangle 207">
              <a:extLst>
                <a:ext uri="{FF2B5EF4-FFF2-40B4-BE49-F238E27FC236}">
                  <a16:creationId xmlns:a16="http://schemas.microsoft.com/office/drawing/2014/main" id="{60B24777-81BE-BC42-AC64-6F2229E5FB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37" name="Freeform 208">
              <a:extLst>
                <a:ext uri="{FF2B5EF4-FFF2-40B4-BE49-F238E27FC236}">
                  <a16:creationId xmlns:a16="http://schemas.microsoft.com/office/drawing/2014/main" id="{FD1049FD-ADAC-FC43-A186-6585ECAE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8" name="Freeform 209">
              <a:extLst>
                <a:ext uri="{FF2B5EF4-FFF2-40B4-BE49-F238E27FC236}">
                  <a16:creationId xmlns:a16="http://schemas.microsoft.com/office/drawing/2014/main" id="{A25585BA-2AFC-3047-B9D5-7CC45D5DB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9" name="Oval 210">
              <a:extLst>
                <a:ext uri="{FF2B5EF4-FFF2-40B4-BE49-F238E27FC236}">
                  <a16:creationId xmlns:a16="http://schemas.microsoft.com/office/drawing/2014/main" id="{78C608B6-FCB9-3F43-A504-D33DD77827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09"/>
              <a:ext cx="50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0" name="Freeform 211">
              <a:extLst>
                <a:ext uri="{FF2B5EF4-FFF2-40B4-BE49-F238E27FC236}">
                  <a16:creationId xmlns:a16="http://schemas.microsoft.com/office/drawing/2014/main" id="{F24BE4FA-86B6-5840-8B76-BF70EF006A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1" name="AutoShape 212">
              <a:extLst>
                <a:ext uri="{FF2B5EF4-FFF2-40B4-BE49-F238E27FC236}">
                  <a16:creationId xmlns:a16="http://schemas.microsoft.com/office/drawing/2014/main" id="{22C6B4EC-00C6-BA43-95E2-370E8204DD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2" name="AutoShape 213">
              <a:extLst>
                <a:ext uri="{FF2B5EF4-FFF2-40B4-BE49-F238E27FC236}">
                  <a16:creationId xmlns:a16="http://schemas.microsoft.com/office/drawing/2014/main" id="{7B9210ED-D802-C84E-8A67-93399801B5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12"/>
              <a:ext cx="1072" cy="81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3" name="Oval 214">
              <a:extLst>
                <a:ext uri="{FF2B5EF4-FFF2-40B4-BE49-F238E27FC236}">
                  <a16:creationId xmlns:a16="http://schemas.microsoft.com/office/drawing/2014/main" id="{552E77C8-7BFE-BF4D-8F0B-DF6513BE6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2"/>
              <a:ext cx="158" cy="146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4" name="Oval 215">
              <a:extLst>
                <a:ext uri="{FF2B5EF4-FFF2-40B4-BE49-F238E27FC236}">
                  <a16:creationId xmlns:a16="http://schemas.microsoft.com/office/drawing/2014/main" id="{86496A7E-E21F-444D-B883-E410329FF2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2"/>
              <a:ext cx="158" cy="14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45" name="Oval 216">
              <a:extLst>
                <a:ext uri="{FF2B5EF4-FFF2-40B4-BE49-F238E27FC236}">
                  <a16:creationId xmlns:a16="http://schemas.microsoft.com/office/drawing/2014/main" id="{555E4B0D-EDB2-D04B-B9AD-93FA92DDAA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2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6" name="Rectangle 217">
              <a:extLst>
                <a:ext uri="{FF2B5EF4-FFF2-40B4-BE49-F238E27FC236}">
                  <a16:creationId xmlns:a16="http://schemas.microsoft.com/office/drawing/2014/main" id="{DE659B39-E72A-634A-A2AC-C4BA4DC9C6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55" name="Group 176">
            <a:extLst>
              <a:ext uri="{FF2B5EF4-FFF2-40B4-BE49-F238E27FC236}">
                <a16:creationId xmlns:a16="http://schemas.microsoft.com/office/drawing/2014/main" id="{A688A9DA-2CE4-9245-B0CF-12C3AB6DA03D}"/>
              </a:ext>
            </a:extLst>
          </p:cNvPr>
          <p:cNvGrpSpPr>
            <a:grpSpLocks/>
          </p:cNvGrpSpPr>
          <p:nvPr/>
        </p:nvGrpSpPr>
        <p:grpSpPr bwMode="auto">
          <a:xfrm>
            <a:off x="1183088" y="1563001"/>
            <a:ext cx="4826032" cy="1719654"/>
            <a:chOff x="5" y="727"/>
            <a:chExt cx="2460" cy="1047"/>
          </a:xfrm>
        </p:grpSpPr>
        <p:sp>
          <p:nvSpPr>
            <p:cNvPr id="256" name="Text Box 45">
              <a:extLst>
                <a:ext uri="{FF2B5EF4-FFF2-40B4-BE49-F238E27FC236}">
                  <a16:creationId xmlns:a16="http://schemas.microsoft.com/office/drawing/2014/main" id="{08227C49-D6DA-834A-88D1-4F61E7C3A2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3" y="1101"/>
              <a:ext cx="2332" cy="6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handle data from multiple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sockets, add transport header (later used for demultiplexing)</a:t>
              </a:r>
            </a:p>
          </p:txBody>
        </p:sp>
        <p:sp>
          <p:nvSpPr>
            <p:cNvPr id="257" name="Rectangle 46">
              <a:extLst>
                <a:ext uri="{FF2B5EF4-FFF2-40B4-BE49-F238E27FC236}">
                  <a16:creationId xmlns:a16="http://schemas.microsoft.com/office/drawing/2014/main" id="{3B2C1C25-63A3-9D42-A34A-56DE5B3AC2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" y="901"/>
              <a:ext cx="2298" cy="873"/>
            </a:xfrm>
            <a:prstGeom prst="rect">
              <a:avLst/>
            </a:prstGeom>
            <a:noFill/>
            <a:ln w="19050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258" name="Group 47">
              <a:extLst>
                <a:ext uri="{FF2B5EF4-FFF2-40B4-BE49-F238E27FC236}">
                  <a16:creationId xmlns:a16="http://schemas.microsoft.com/office/drawing/2014/main" id="{9141C6D7-5B52-C14E-B286-0BE1FAEACCB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" y="727"/>
              <a:ext cx="1854" cy="375"/>
              <a:chOff x="869" y="3567"/>
              <a:chExt cx="1780" cy="375"/>
            </a:xfrm>
          </p:grpSpPr>
          <p:sp>
            <p:nvSpPr>
              <p:cNvPr id="259" name="Rectangle 48">
                <a:extLst>
                  <a:ext uri="{FF2B5EF4-FFF2-40B4-BE49-F238E27FC236}">
                    <a16:creationId xmlns:a16="http://schemas.microsoft.com/office/drawing/2014/main" id="{9B8AF1CA-3C6F-F243-9464-0DF4CA71C4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2" y="3732"/>
                <a:ext cx="1006" cy="2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60" name="Text Box 49">
                <a:extLst>
                  <a:ext uri="{FF2B5EF4-FFF2-40B4-BE49-F238E27FC236}">
                    <a16:creationId xmlns:a16="http://schemas.microsoft.com/office/drawing/2014/main" id="{70A5AF43-DDA0-2A40-9B92-B39F358268C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69" y="3567"/>
                <a:ext cx="1780" cy="3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multiplexing at sender:</a:t>
                </a:r>
              </a:p>
            </p:txBody>
          </p:sp>
        </p:grpSp>
      </p:grpSp>
      <p:sp>
        <p:nvSpPr>
          <p:cNvPr id="169" name="Freeform 142">
            <a:extLst>
              <a:ext uri="{FF2B5EF4-FFF2-40B4-BE49-F238E27FC236}">
                <a16:creationId xmlns:a16="http://schemas.microsoft.com/office/drawing/2014/main" id="{9633E13F-8D02-CA4B-A3EB-E64D4EB42802}"/>
              </a:ext>
            </a:extLst>
          </p:cNvPr>
          <p:cNvSpPr>
            <a:spLocks/>
          </p:cNvSpPr>
          <p:nvPr/>
        </p:nvSpPr>
        <p:spPr bwMode="auto">
          <a:xfrm>
            <a:off x="4198793" y="4458569"/>
            <a:ext cx="1962150" cy="1897063"/>
          </a:xfrm>
          <a:custGeom>
            <a:avLst/>
            <a:gdLst>
              <a:gd name="T0" fmla="*/ 0 w 1236"/>
              <a:gd name="T1" fmla="*/ 2147483647 h 1195"/>
              <a:gd name="T2" fmla="*/ 2147483647 w 1236"/>
              <a:gd name="T3" fmla="*/ 2147483647 h 1195"/>
              <a:gd name="T4" fmla="*/ 2147483647 w 1236"/>
              <a:gd name="T5" fmla="*/ 2147483647 h 1195"/>
              <a:gd name="T6" fmla="*/ 2147483647 w 1236"/>
              <a:gd name="T7" fmla="*/ 2147483647 h 1195"/>
              <a:gd name="T8" fmla="*/ 2147483647 w 1236"/>
              <a:gd name="T9" fmla="*/ 0 h 119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36" h="1195">
                <a:moveTo>
                  <a:pt x="0" y="202"/>
                </a:moveTo>
                <a:lnTo>
                  <a:pt x="6" y="1194"/>
                </a:lnTo>
                <a:lnTo>
                  <a:pt x="1236" y="1195"/>
                </a:lnTo>
                <a:lnTo>
                  <a:pt x="1227" y="150"/>
                </a:lnTo>
                <a:lnTo>
                  <a:pt x="1069" y="0"/>
                </a:lnTo>
              </a:path>
            </a:pathLst>
          </a:custGeom>
          <a:noFill/>
          <a:ln w="19050" cap="flat" cmpd="sng">
            <a:solidFill>
              <a:srgbClr val="000099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8" name="Freeform 141">
            <a:extLst>
              <a:ext uri="{FF2B5EF4-FFF2-40B4-BE49-F238E27FC236}">
                <a16:creationId xmlns:a16="http://schemas.microsoft.com/office/drawing/2014/main" id="{68E70704-F4BA-164C-AD06-3859E25D67E2}"/>
              </a:ext>
            </a:extLst>
          </p:cNvPr>
          <p:cNvSpPr>
            <a:spLocks/>
          </p:cNvSpPr>
          <p:nvPr/>
        </p:nvSpPr>
        <p:spPr bwMode="auto">
          <a:xfrm>
            <a:off x="4135293" y="4433169"/>
            <a:ext cx="2160588" cy="1989138"/>
          </a:xfrm>
          <a:custGeom>
            <a:avLst/>
            <a:gdLst>
              <a:gd name="T0" fmla="*/ 0 w 1361"/>
              <a:gd name="T1" fmla="*/ 2147483647 h 1253"/>
              <a:gd name="T2" fmla="*/ 2147483647 w 1361"/>
              <a:gd name="T3" fmla="*/ 2147483647 h 1253"/>
              <a:gd name="T4" fmla="*/ 2147483647 w 1361"/>
              <a:gd name="T5" fmla="*/ 2147483647 h 1253"/>
              <a:gd name="T6" fmla="*/ 2147483647 w 1361"/>
              <a:gd name="T7" fmla="*/ 2147483647 h 1253"/>
              <a:gd name="T8" fmla="*/ 2147483647 w 1361"/>
              <a:gd name="T9" fmla="*/ 2147483647 h 1253"/>
              <a:gd name="T10" fmla="*/ 2147483647 w 1361"/>
              <a:gd name="T11" fmla="*/ 0 h 1253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361" h="1253">
                <a:moveTo>
                  <a:pt x="0" y="216"/>
                </a:moveTo>
                <a:lnTo>
                  <a:pt x="7" y="1252"/>
                </a:lnTo>
                <a:lnTo>
                  <a:pt x="1320" y="1253"/>
                </a:lnTo>
                <a:lnTo>
                  <a:pt x="1361" y="1252"/>
                </a:lnTo>
                <a:lnTo>
                  <a:pt x="1353" y="114"/>
                </a:lnTo>
                <a:lnTo>
                  <a:pt x="1178" y="0"/>
                </a:lnTo>
              </a:path>
            </a:pathLst>
          </a:custGeom>
          <a:noFill/>
          <a:ln w="19050" cap="flat" cmpd="sng">
            <a:solidFill>
              <a:srgbClr val="000099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450940" y="4321755"/>
            <a:ext cx="3748969" cy="114880"/>
            <a:chOff x="4450940" y="4321755"/>
            <a:chExt cx="3748969" cy="114880"/>
          </a:xfrm>
        </p:grpSpPr>
        <p:sp>
          <p:nvSpPr>
            <p:cNvPr id="6" name="Left-Right Arrow 5"/>
            <p:cNvSpPr/>
            <p:nvPr/>
          </p:nvSpPr>
          <p:spPr>
            <a:xfrm rot="20821812">
              <a:off x="4450940" y="4321755"/>
              <a:ext cx="1216152" cy="99004"/>
            </a:xfrm>
            <a:prstGeom prst="leftRightArrow">
              <a:avLst/>
            </a:prstGeom>
            <a:solidFill>
              <a:srgbClr val="000090"/>
            </a:solidFill>
            <a:ln>
              <a:solidFill>
                <a:srgbClr val="00009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Left-Right Arrow 260"/>
            <p:cNvSpPr/>
            <p:nvPr/>
          </p:nvSpPr>
          <p:spPr>
            <a:xfrm rot="778188" flipV="1">
              <a:off x="6983757" y="4337631"/>
              <a:ext cx="1216152" cy="99004"/>
            </a:xfrm>
            <a:prstGeom prst="leftRightArrow">
              <a:avLst/>
            </a:prstGeom>
            <a:solidFill>
              <a:srgbClr val="000090"/>
            </a:solidFill>
            <a:ln>
              <a:solidFill>
                <a:srgbClr val="00009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063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" grpId="0" animBg="1"/>
      <p:bldP spid="207" grpId="0" animBg="1"/>
      <p:bldP spid="212" grpId="0" animBg="1"/>
      <p:bldP spid="212" grpId="1" animBg="1"/>
      <p:bldP spid="169" grpId="0" animBg="1"/>
      <p:bldP spid="16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9CCC5-D908-9C4E-A49D-1E21751E78A3}"/>
              </a:ext>
            </a:extLst>
          </p:cNvPr>
          <p:cNvSpPr/>
          <p:nvPr/>
        </p:nvSpPr>
        <p:spPr>
          <a:xfrm>
            <a:off x="-125260" y="0"/>
            <a:ext cx="12463397" cy="70145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ars merge">
            <a:extLst>
              <a:ext uri="{FF2B5EF4-FFF2-40B4-BE49-F238E27FC236}">
                <a16:creationId xmlns:a16="http://schemas.microsoft.com/office/drawing/2014/main" id="{93314E34-1FD8-0649-B734-DBACB89E2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092" y="376036"/>
            <a:ext cx="9399815" cy="626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DCC19CE-833B-5F4C-B0C9-7CBB36ED852F}"/>
              </a:ext>
            </a:extLst>
          </p:cNvPr>
          <p:cNvSpPr txBox="1"/>
          <p:nvPr/>
        </p:nvSpPr>
        <p:spPr>
          <a:xfrm>
            <a:off x="3404140" y="4843419"/>
            <a:ext cx="5383718" cy="1323439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en-US" sz="8000" dirty="0">
                <a:effectLst>
                  <a:glow rad="8636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Multiplexing</a:t>
            </a:r>
          </a:p>
        </p:txBody>
      </p:sp>
    </p:spTree>
    <p:extLst>
      <p:ext uri="{BB962C8B-B14F-4D97-AF65-F5344CB8AC3E}">
        <p14:creationId xmlns:p14="http://schemas.microsoft.com/office/powerpoint/2010/main" val="19468034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C86CF3-5283-F242-9D46-46CE5E5A6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693" y="-160447"/>
            <a:ext cx="12509888" cy="7178894"/>
          </a:xfrm>
          <a:prstGeom prst="rect">
            <a:avLst/>
          </a:prstGeom>
          <a:effectLst>
            <a:glow rad="127000">
              <a:schemeClr val="bg1"/>
            </a:glo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5F1534-F52B-1947-9FF8-F3900CBE5770}"/>
              </a:ext>
            </a:extLst>
          </p:cNvPr>
          <p:cNvSpPr txBox="1"/>
          <p:nvPr/>
        </p:nvSpPr>
        <p:spPr>
          <a:xfrm>
            <a:off x="2859577" y="5354404"/>
            <a:ext cx="6467348" cy="1323439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en-US" sz="8000" dirty="0">
                <a:effectLst>
                  <a:glow rad="8636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Demultiplexing</a:t>
            </a:r>
          </a:p>
        </p:txBody>
      </p:sp>
    </p:spTree>
    <p:extLst>
      <p:ext uri="{BB962C8B-B14F-4D97-AF65-F5344CB8AC3E}">
        <p14:creationId xmlns:p14="http://schemas.microsoft.com/office/powerpoint/2010/main" val="18962137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128834-3551-3342-8511-A6239EDCCE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78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961879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060AE63-F98B-2E42-BB70-BC6FB853C5F0}"/>
              </a:ext>
            </a:extLst>
          </p:cNvPr>
          <p:cNvSpPr/>
          <p:nvPr/>
        </p:nvSpPr>
        <p:spPr>
          <a:xfrm>
            <a:off x="-135699" y="0"/>
            <a:ext cx="12463397" cy="701457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mage result for TSA precheck">
            <a:extLst>
              <a:ext uri="{FF2B5EF4-FFF2-40B4-BE49-F238E27FC236}">
                <a16:creationId xmlns:a16="http://schemas.microsoft.com/office/drawing/2014/main" id="{16C15E37-2218-114F-8523-CD30C5ED9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655" y="710856"/>
            <a:ext cx="9946307" cy="5592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289B84F5-2163-2B45-BBF6-A39FBFB0055C}"/>
              </a:ext>
            </a:extLst>
          </p:cNvPr>
          <p:cNvSpPr/>
          <p:nvPr/>
        </p:nvSpPr>
        <p:spPr>
          <a:xfrm>
            <a:off x="0" y="0"/>
            <a:ext cx="2730674" cy="6889315"/>
          </a:xfrm>
          <a:custGeom>
            <a:avLst/>
            <a:gdLst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0674" h="6889315">
                <a:moveTo>
                  <a:pt x="2730674" y="0"/>
                </a:moveTo>
                <a:lnTo>
                  <a:pt x="0" y="0"/>
                </a:lnTo>
                <a:lnTo>
                  <a:pt x="0" y="6889315"/>
                </a:lnTo>
                <a:lnTo>
                  <a:pt x="2317315" y="6876789"/>
                </a:lnTo>
                <a:cubicBezTo>
                  <a:pt x="2023699" y="6430027"/>
                  <a:pt x="1185797" y="5722009"/>
                  <a:pt x="1120781" y="3696819"/>
                </a:cubicBezTo>
                <a:cubicBezTo>
                  <a:pt x="1154483" y="1448545"/>
                  <a:pt x="2245241" y="641188"/>
                  <a:pt x="2680570" y="0"/>
                </a:cubicBezTo>
                <a:lnTo>
                  <a:pt x="2680570" y="0"/>
                </a:ln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C155379D-AC5B-9545-9DBF-9AA511AB3235}"/>
              </a:ext>
            </a:extLst>
          </p:cNvPr>
          <p:cNvSpPr/>
          <p:nvPr/>
        </p:nvSpPr>
        <p:spPr>
          <a:xfrm flipH="1">
            <a:off x="9473852" y="-31325"/>
            <a:ext cx="2730674" cy="6889315"/>
          </a:xfrm>
          <a:custGeom>
            <a:avLst/>
            <a:gdLst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0674" h="6889315">
                <a:moveTo>
                  <a:pt x="2730674" y="0"/>
                </a:moveTo>
                <a:lnTo>
                  <a:pt x="0" y="0"/>
                </a:lnTo>
                <a:lnTo>
                  <a:pt x="0" y="6889315"/>
                </a:lnTo>
                <a:lnTo>
                  <a:pt x="2317315" y="6876789"/>
                </a:lnTo>
                <a:cubicBezTo>
                  <a:pt x="2023699" y="6430027"/>
                  <a:pt x="1185797" y="5722009"/>
                  <a:pt x="1120781" y="3696819"/>
                </a:cubicBezTo>
                <a:cubicBezTo>
                  <a:pt x="1154483" y="1448545"/>
                  <a:pt x="2245241" y="641188"/>
                  <a:pt x="2680570" y="0"/>
                </a:cubicBezTo>
                <a:lnTo>
                  <a:pt x="2680570" y="0"/>
                </a:ln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490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waiting lines boarding airplane delta airlines zones">
            <a:extLst>
              <a:ext uri="{FF2B5EF4-FFF2-40B4-BE49-F238E27FC236}">
                <a16:creationId xmlns:a16="http://schemas.microsoft.com/office/drawing/2014/main" id="{EEB60D2A-1375-2740-A756-9E5F0D1E77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8222"/>
          <a:stretch/>
        </p:blipFill>
        <p:spPr bwMode="auto">
          <a:xfrm>
            <a:off x="1114426" y="10"/>
            <a:ext cx="9963149" cy="6857990"/>
          </a:xfrm>
          <a:custGeom>
            <a:avLst/>
            <a:gdLst/>
            <a:ahLst/>
            <a:cxnLst/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0643DDDE-9090-C04E-A11D-9C2B327A8ABC}"/>
              </a:ext>
            </a:extLst>
          </p:cNvPr>
          <p:cNvSpPr/>
          <p:nvPr/>
        </p:nvSpPr>
        <p:spPr>
          <a:xfrm>
            <a:off x="0" y="0"/>
            <a:ext cx="2730674" cy="6889315"/>
          </a:xfrm>
          <a:custGeom>
            <a:avLst/>
            <a:gdLst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0674" h="6889315">
                <a:moveTo>
                  <a:pt x="2730674" y="0"/>
                </a:moveTo>
                <a:lnTo>
                  <a:pt x="0" y="0"/>
                </a:lnTo>
                <a:lnTo>
                  <a:pt x="0" y="6889315"/>
                </a:lnTo>
                <a:lnTo>
                  <a:pt x="2317315" y="6876789"/>
                </a:lnTo>
                <a:cubicBezTo>
                  <a:pt x="2023699" y="6430027"/>
                  <a:pt x="1185797" y="5722009"/>
                  <a:pt x="1120781" y="3696819"/>
                </a:cubicBezTo>
                <a:cubicBezTo>
                  <a:pt x="1154483" y="1448545"/>
                  <a:pt x="2245241" y="641188"/>
                  <a:pt x="2680570" y="0"/>
                </a:cubicBezTo>
                <a:lnTo>
                  <a:pt x="2680570" y="0"/>
                </a:ln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9A78C9F1-479E-3F4A-83E8-9D4A82A6EDEA}"/>
              </a:ext>
            </a:extLst>
          </p:cNvPr>
          <p:cNvSpPr/>
          <p:nvPr/>
        </p:nvSpPr>
        <p:spPr>
          <a:xfrm flipH="1">
            <a:off x="9473852" y="-31325"/>
            <a:ext cx="2730674" cy="6889315"/>
          </a:xfrm>
          <a:custGeom>
            <a:avLst/>
            <a:gdLst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77238 w 2730674"/>
              <a:gd name="connsiteY4" fmla="*/ 3707704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088124 w 2730674"/>
              <a:gd name="connsiteY4" fmla="*/ 3685933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  <a:gd name="connsiteX0" fmla="*/ 2730674 w 2730674"/>
              <a:gd name="connsiteY0" fmla="*/ 0 h 6889315"/>
              <a:gd name="connsiteX1" fmla="*/ 0 w 2730674"/>
              <a:gd name="connsiteY1" fmla="*/ 0 h 6889315"/>
              <a:gd name="connsiteX2" fmla="*/ 0 w 2730674"/>
              <a:gd name="connsiteY2" fmla="*/ 6889315 h 6889315"/>
              <a:gd name="connsiteX3" fmla="*/ 2317315 w 2730674"/>
              <a:gd name="connsiteY3" fmla="*/ 6876789 h 6889315"/>
              <a:gd name="connsiteX4" fmla="*/ 1120781 w 2730674"/>
              <a:gd name="connsiteY4" fmla="*/ 3696819 h 6889315"/>
              <a:gd name="connsiteX5" fmla="*/ 2680570 w 2730674"/>
              <a:gd name="connsiteY5" fmla="*/ 0 h 6889315"/>
              <a:gd name="connsiteX6" fmla="*/ 2680570 w 2730674"/>
              <a:gd name="connsiteY6" fmla="*/ 0 h 688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0674" h="6889315">
                <a:moveTo>
                  <a:pt x="2730674" y="0"/>
                </a:moveTo>
                <a:lnTo>
                  <a:pt x="0" y="0"/>
                </a:lnTo>
                <a:lnTo>
                  <a:pt x="0" y="6889315"/>
                </a:lnTo>
                <a:lnTo>
                  <a:pt x="2317315" y="6876789"/>
                </a:lnTo>
                <a:cubicBezTo>
                  <a:pt x="2023699" y="6430027"/>
                  <a:pt x="1185797" y="5722009"/>
                  <a:pt x="1120781" y="3696819"/>
                </a:cubicBezTo>
                <a:cubicBezTo>
                  <a:pt x="1154483" y="1448545"/>
                  <a:pt x="2245241" y="641188"/>
                  <a:pt x="2680570" y="0"/>
                </a:cubicBezTo>
                <a:lnTo>
                  <a:pt x="2680570" y="0"/>
                </a:ln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813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AF567B-A744-BF46-B80D-389C2E4393B6}"/>
              </a:ext>
            </a:extLst>
          </p:cNvPr>
          <p:cNvGrpSpPr/>
          <p:nvPr/>
        </p:nvGrpSpPr>
        <p:grpSpPr>
          <a:xfrm>
            <a:off x="141514" y="827314"/>
            <a:ext cx="11908971" cy="4739615"/>
            <a:chOff x="2511281" y="3262667"/>
            <a:chExt cx="7770812" cy="3121540"/>
          </a:xfrm>
        </p:grpSpPr>
        <p:sp>
          <p:nvSpPr>
            <p:cNvPr id="132" name="Freeform 157">
              <a:extLst>
                <a:ext uri="{FF2B5EF4-FFF2-40B4-BE49-F238E27FC236}">
                  <a16:creationId xmlns:a16="http://schemas.microsoft.com/office/drawing/2014/main" id="{511A693F-4BF3-344C-BDC6-28BAA9839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431" y="3572744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5" name="Rectangle 23">
              <a:extLst>
                <a:ext uri="{FF2B5EF4-FFF2-40B4-BE49-F238E27FC236}">
                  <a16:creationId xmlns:a16="http://schemas.microsoft.com/office/drawing/2014/main" id="{F1314FFD-BA11-A042-BA84-1061E3729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6118" y="3623544"/>
              <a:ext cx="1497013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6" name="Rectangle 24">
              <a:extLst>
                <a:ext uri="{FF2B5EF4-FFF2-40B4-BE49-F238E27FC236}">
                  <a16:creationId xmlns:a16="http://schemas.microsoft.com/office/drawing/2014/main" id="{89D8A59C-E128-B74A-B94F-06FAC9DB7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1193" y="3677519"/>
              <a:ext cx="1473200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7" name="Line 25">
              <a:extLst>
                <a:ext uri="{FF2B5EF4-FFF2-40B4-BE49-F238E27FC236}">
                  <a16:creationId xmlns:a16="http://schemas.microsoft.com/office/drawing/2014/main" id="{B922FB1F-8B1A-1843-A740-29E910EB3E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7543" y="4447457"/>
              <a:ext cx="146050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Text Box 26">
              <a:extLst>
                <a:ext uri="{FF2B5EF4-FFF2-40B4-BE49-F238E27FC236}">
                  <a16:creationId xmlns:a16="http://schemas.microsoft.com/office/drawing/2014/main" id="{BE3B5056-5F96-5946-AEC3-17140DB163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8981" y="4480178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49" name="Line 27">
              <a:extLst>
                <a:ext uri="{FF2B5EF4-FFF2-40B4-BE49-F238E27FC236}">
                  <a16:creationId xmlns:a16="http://schemas.microsoft.com/office/drawing/2014/main" id="{FF1A214D-FBCE-7342-8332-F3FA9C577B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9131" y="47649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Text Box 26">
              <a:extLst>
                <a:ext uri="{FF2B5EF4-FFF2-40B4-BE49-F238E27FC236}">
                  <a16:creationId xmlns:a16="http://schemas.microsoft.com/office/drawing/2014/main" id="{50D62C6A-4C80-854F-A4B8-723E99A5A7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3778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52" name="Text Box 26">
              <a:extLst>
                <a:ext uri="{FF2B5EF4-FFF2-40B4-BE49-F238E27FC236}">
                  <a16:creationId xmlns:a16="http://schemas.microsoft.com/office/drawing/2014/main" id="{A79D3A45-C33B-7046-9088-A02FAACCA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084965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53" name="Text Box 26">
              <a:extLst>
                <a:ext uri="{FF2B5EF4-FFF2-40B4-BE49-F238E27FC236}">
                  <a16:creationId xmlns:a16="http://schemas.microsoft.com/office/drawing/2014/main" id="{F3520259-D4C5-3340-8000-3B8C746A77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479368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55" name="Line 27">
              <a:extLst>
                <a:ext uri="{FF2B5EF4-FFF2-40B4-BE49-F238E27FC236}">
                  <a16:creationId xmlns:a16="http://schemas.microsoft.com/office/drawing/2014/main" id="{E1326351-38D1-A440-A7B8-5079367D54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5956" y="507610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6" name="Line 27">
              <a:extLst>
                <a:ext uri="{FF2B5EF4-FFF2-40B4-BE49-F238E27FC236}">
                  <a16:creationId xmlns:a16="http://schemas.microsoft.com/office/drawing/2014/main" id="{891B0B5D-A14D-1A40-B291-CC1A04A094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2781" y="53745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0" name="Rectangle 23">
              <a:extLst>
                <a:ext uri="{FF2B5EF4-FFF2-40B4-BE49-F238E27FC236}">
                  <a16:creationId xmlns:a16="http://schemas.microsoft.com/office/drawing/2014/main" id="{18A5F7E9-E597-8A49-8FBA-5EBCB6131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8306" y="3993432"/>
              <a:ext cx="1296987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1" name="Rectangle 24">
              <a:extLst>
                <a:ext uri="{FF2B5EF4-FFF2-40B4-BE49-F238E27FC236}">
                  <a16:creationId xmlns:a16="http://schemas.microsoft.com/office/drawing/2014/main" id="{5DFFE03C-FB1C-D742-84E9-52CBDDB9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0206" y="4047407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2" name="Line 25">
              <a:extLst>
                <a:ext uri="{FF2B5EF4-FFF2-40B4-BE49-F238E27FC236}">
                  <a16:creationId xmlns:a16="http://schemas.microsoft.com/office/drawing/2014/main" id="{5AD7BC14-F444-E745-8910-70D580A778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9731" y="4807819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3" name="Text Box 26">
              <a:extLst>
                <a:ext uri="{FF2B5EF4-FFF2-40B4-BE49-F238E27FC236}">
                  <a16:creationId xmlns:a16="http://schemas.microsoft.com/office/drawing/2014/main" id="{1058B2AB-1EA8-1A46-9E03-D8FFDD9E54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483337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74" name="Line 27">
              <a:extLst>
                <a:ext uri="{FF2B5EF4-FFF2-40B4-BE49-F238E27FC236}">
                  <a16:creationId xmlns:a16="http://schemas.microsoft.com/office/drawing/2014/main" id="{3A83CA24-DF84-F740-B870-F5C298378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97668" y="51284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5" name="Line 28">
              <a:extLst>
                <a:ext uri="{FF2B5EF4-FFF2-40B4-BE49-F238E27FC236}">
                  <a16:creationId xmlns:a16="http://schemas.microsoft.com/office/drawing/2014/main" id="{1D5846CF-9A4C-784A-A5A4-98F8F1486D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4380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6" name="Line 29">
              <a:extLst>
                <a:ext uri="{FF2B5EF4-FFF2-40B4-BE49-F238E27FC236}">
                  <a16:creationId xmlns:a16="http://schemas.microsoft.com/office/drawing/2014/main" id="{987AF988-33D7-A644-9737-1635D99E92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72380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7" name="Text Box 26">
              <a:extLst>
                <a:ext uri="{FF2B5EF4-FFF2-40B4-BE49-F238E27FC236}">
                  <a16:creationId xmlns:a16="http://schemas.microsoft.com/office/drawing/2014/main" id="{DC53D19A-63B2-7141-9008-9BC3F67805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1793" y="403788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78" name="Text Box 26">
              <a:extLst>
                <a:ext uri="{FF2B5EF4-FFF2-40B4-BE49-F238E27FC236}">
                  <a16:creationId xmlns:a16="http://schemas.microsoft.com/office/drawing/2014/main" id="{668FFB30-2FA6-AE41-99EF-4D74E37F3E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37343" y="574541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79" name="Text Box 26">
              <a:extLst>
                <a:ext uri="{FF2B5EF4-FFF2-40B4-BE49-F238E27FC236}">
                  <a16:creationId xmlns:a16="http://schemas.microsoft.com/office/drawing/2014/main" id="{9646084A-4EA0-5345-8A3E-91D3475359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9290" y="543815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80" name="Text Box 26">
              <a:extLst>
                <a:ext uri="{FF2B5EF4-FFF2-40B4-BE49-F238E27FC236}">
                  <a16:creationId xmlns:a16="http://schemas.microsoft.com/office/drawing/2014/main" id="{9FDE009F-BD4C-6B4C-A66D-690533C0F5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5150053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82" name="Freeform 103">
              <a:extLst>
                <a:ext uri="{FF2B5EF4-FFF2-40B4-BE49-F238E27FC236}">
                  <a16:creationId xmlns:a16="http://schemas.microsoft.com/office/drawing/2014/main" id="{DEF6D5D3-E4DA-4B46-BBC5-93311E115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081" y="4025182"/>
              <a:ext cx="581025" cy="2038350"/>
            </a:xfrm>
            <a:custGeom>
              <a:avLst/>
              <a:gdLst>
                <a:gd name="T0" fmla="*/ 2147483647 w 366"/>
                <a:gd name="T1" fmla="*/ 2147483647 h 1284"/>
                <a:gd name="T2" fmla="*/ 2147483647 w 366"/>
                <a:gd name="T3" fmla="*/ 0 h 1284"/>
                <a:gd name="T4" fmla="*/ 0 w 366"/>
                <a:gd name="T5" fmla="*/ 2147483647 h 1284"/>
                <a:gd name="T6" fmla="*/ 2147483647 w 366"/>
                <a:gd name="T7" fmla="*/ 2147483647 h 1284"/>
                <a:gd name="T8" fmla="*/ 2147483647 w 366"/>
                <a:gd name="T9" fmla="*/ 2147483647 h 1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6" h="1284">
                  <a:moveTo>
                    <a:pt x="366" y="1278"/>
                  </a:moveTo>
                  <a:lnTo>
                    <a:pt x="12" y="0"/>
                  </a:lnTo>
                  <a:lnTo>
                    <a:pt x="0" y="1224"/>
                  </a:lnTo>
                  <a:lnTo>
                    <a:pt x="186" y="1284"/>
                  </a:lnTo>
                  <a:lnTo>
                    <a:pt x="366" y="1278"/>
                  </a:lnTo>
                  <a:close/>
                </a:path>
              </a:pathLst>
            </a:custGeom>
            <a:gradFill rotWithShape="1">
              <a:gsLst>
                <a:gs pos="0">
                  <a:srgbClr val="B2B2B2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3" name="Freeform 70">
              <a:extLst>
                <a:ext uri="{FF2B5EF4-FFF2-40B4-BE49-F238E27FC236}">
                  <a16:creationId xmlns:a16="http://schemas.microsoft.com/office/drawing/2014/main" id="{4A88383C-61F9-1949-9D88-EC83EDA3F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6418" y="4045819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4" name="Rectangle 23">
              <a:extLst>
                <a:ext uri="{FF2B5EF4-FFF2-40B4-BE49-F238E27FC236}">
                  <a16:creationId xmlns:a16="http://schemas.microsoft.com/office/drawing/2014/main" id="{AC94A5E0-4794-4246-825A-61CE41279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318" y="4001369"/>
              <a:ext cx="1296988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5" name="Rectangle 24">
              <a:extLst>
                <a:ext uri="{FF2B5EF4-FFF2-40B4-BE49-F238E27FC236}">
                  <a16:creationId xmlns:a16="http://schemas.microsoft.com/office/drawing/2014/main" id="{6F8DDC46-C4B7-DF4E-8AF5-C602B6EAA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5218" y="4055344"/>
              <a:ext cx="1273175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6" name="Line 25">
              <a:extLst>
                <a:ext uri="{FF2B5EF4-FFF2-40B4-BE49-F238E27FC236}">
                  <a16:creationId xmlns:a16="http://schemas.microsoft.com/office/drawing/2014/main" id="{DBA82451-A905-D646-87C3-445C7FB421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4743" y="48157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7" name="Text Box 26">
              <a:extLst>
                <a:ext uri="{FF2B5EF4-FFF2-40B4-BE49-F238E27FC236}">
                  <a16:creationId xmlns:a16="http://schemas.microsoft.com/office/drawing/2014/main" id="{20A57016-2D36-9945-9BC2-7F8B32341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484130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88" name="Line 27">
              <a:extLst>
                <a:ext uri="{FF2B5EF4-FFF2-40B4-BE49-F238E27FC236}">
                  <a16:creationId xmlns:a16="http://schemas.microsoft.com/office/drawing/2014/main" id="{C4DE758D-2140-4D46-8462-D030054EF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681" y="5136432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9" name="Line 28">
              <a:extLst>
                <a:ext uri="{FF2B5EF4-FFF2-40B4-BE49-F238E27FC236}">
                  <a16:creationId xmlns:a16="http://schemas.microsoft.com/office/drawing/2014/main" id="{54E984A7-4546-6E49-B9F8-528EAF4E1F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4459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0" name="Line 29">
              <a:extLst>
                <a:ext uri="{FF2B5EF4-FFF2-40B4-BE49-F238E27FC236}">
                  <a16:creationId xmlns:a16="http://schemas.microsoft.com/office/drawing/2014/main" id="{85DE9E64-476F-6F4E-8BFA-3205F1E596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73174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1" name="Text Box 26">
              <a:extLst>
                <a:ext uri="{FF2B5EF4-FFF2-40B4-BE49-F238E27FC236}">
                  <a16:creationId xmlns:a16="http://schemas.microsoft.com/office/drawing/2014/main" id="{A1B9282E-64F8-1442-8F95-7A9813CE8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6806" y="404581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92" name="Text Box 26">
              <a:extLst>
                <a:ext uri="{FF2B5EF4-FFF2-40B4-BE49-F238E27FC236}">
                  <a16:creationId xmlns:a16="http://schemas.microsoft.com/office/drawing/2014/main" id="{83782313-46E0-BE46-BEED-BDC4F6A04A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2356" y="57461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93" name="Text Box 26">
              <a:extLst>
                <a:ext uri="{FF2B5EF4-FFF2-40B4-BE49-F238E27FC236}">
                  <a16:creationId xmlns:a16="http://schemas.microsoft.com/office/drawing/2014/main" id="{E3A71501-A89A-D249-84FB-20D98047A2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1406" y="545326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94" name="Text Box 26">
              <a:extLst>
                <a:ext uri="{FF2B5EF4-FFF2-40B4-BE49-F238E27FC236}">
                  <a16:creationId xmlns:a16="http://schemas.microsoft.com/office/drawing/2014/main" id="{6C7F0039-C145-9D4F-92E4-1AF9B0406D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5157990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grpSp>
          <p:nvGrpSpPr>
            <p:cNvPr id="216" name="Group 179">
              <a:extLst>
                <a:ext uri="{FF2B5EF4-FFF2-40B4-BE49-F238E27FC236}">
                  <a16:creationId xmlns:a16="http://schemas.microsoft.com/office/drawing/2014/main" id="{D0DD382B-DAC3-2346-B02D-B07D992120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1281" y="5555532"/>
              <a:ext cx="800100" cy="828675"/>
              <a:chOff x="-44" y="1473"/>
              <a:chExt cx="981" cy="1105"/>
            </a:xfrm>
          </p:grpSpPr>
          <p:pic>
            <p:nvPicPr>
              <p:cNvPr id="217" name="Picture 180" descr="desktop_computer_stylized_medium">
                <a:extLst>
                  <a:ext uri="{FF2B5EF4-FFF2-40B4-BE49-F238E27FC236}">
                    <a16:creationId xmlns:a16="http://schemas.microsoft.com/office/drawing/2014/main" id="{DED124CB-DBF2-BA4A-A3F5-D0D2EE27E0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8" name="Freeform 181">
                <a:extLst>
                  <a:ext uri="{FF2B5EF4-FFF2-40B4-BE49-F238E27FC236}">
                    <a16:creationId xmlns:a16="http://schemas.microsoft.com/office/drawing/2014/main" id="{45C70753-F80F-0E44-A5BE-EA6A010301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19" name="Group 182">
              <a:extLst>
                <a:ext uri="{FF2B5EF4-FFF2-40B4-BE49-F238E27FC236}">
                  <a16:creationId xmlns:a16="http://schemas.microsoft.com/office/drawing/2014/main" id="{8C1F52F1-3DCD-D94D-B922-F8CEBAB5F0B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9493106" y="5469807"/>
              <a:ext cx="788987" cy="782637"/>
              <a:chOff x="-44" y="1473"/>
              <a:chExt cx="981" cy="1105"/>
            </a:xfrm>
          </p:grpSpPr>
          <p:pic>
            <p:nvPicPr>
              <p:cNvPr id="220" name="Picture 183" descr="desktop_computer_stylized_medium">
                <a:extLst>
                  <a:ext uri="{FF2B5EF4-FFF2-40B4-BE49-F238E27FC236}">
                    <a16:creationId xmlns:a16="http://schemas.microsoft.com/office/drawing/2014/main" id="{E6083DB7-3B07-6F40-9810-0033E2E06F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1" name="Freeform 184">
                <a:extLst>
                  <a:ext uri="{FF2B5EF4-FFF2-40B4-BE49-F238E27FC236}">
                    <a16:creationId xmlns:a16="http://schemas.microsoft.com/office/drawing/2014/main" id="{28CB0DC7-F192-5840-BCC3-B9D66210604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22" name="Group 185">
              <a:extLst>
                <a:ext uri="{FF2B5EF4-FFF2-40B4-BE49-F238E27FC236}">
                  <a16:creationId xmlns:a16="http://schemas.microsoft.com/office/drawing/2014/main" id="{7750F2FB-96FA-374A-AF56-26502EF046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83031" y="5055469"/>
              <a:ext cx="358775" cy="704850"/>
              <a:chOff x="4140" y="429"/>
              <a:chExt cx="1425" cy="2396"/>
            </a:xfrm>
          </p:grpSpPr>
          <p:sp>
            <p:nvSpPr>
              <p:cNvPr id="223" name="Freeform 186">
                <a:extLst>
                  <a:ext uri="{FF2B5EF4-FFF2-40B4-BE49-F238E27FC236}">
                    <a16:creationId xmlns:a16="http://schemas.microsoft.com/office/drawing/2014/main" id="{E441858B-A566-F746-B48C-912CA302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7 w 354"/>
                  <a:gd name="T1" fmla="*/ 0 h 2742"/>
                  <a:gd name="T2" fmla="*/ 38 w 354"/>
                  <a:gd name="T3" fmla="*/ 55 h 2742"/>
                  <a:gd name="T4" fmla="*/ 37 w 354"/>
                  <a:gd name="T5" fmla="*/ 425 h 2742"/>
                  <a:gd name="T6" fmla="*/ 0 w 354"/>
                  <a:gd name="T7" fmla="*/ 445 h 2742"/>
                  <a:gd name="T8" fmla="*/ 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4" name="Rectangle 187">
                <a:extLst>
                  <a:ext uri="{FF2B5EF4-FFF2-40B4-BE49-F238E27FC236}">
                    <a16:creationId xmlns:a16="http://schemas.microsoft.com/office/drawing/2014/main" id="{20003129-35A4-1E46-8065-8AF4C6403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3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5" name="Freeform 188">
                <a:extLst>
                  <a:ext uri="{FF2B5EF4-FFF2-40B4-BE49-F238E27FC236}">
                    <a16:creationId xmlns:a16="http://schemas.microsoft.com/office/drawing/2014/main" id="{6F94D7AE-C4D1-AF4A-B970-086B7D245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3 w 211"/>
                  <a:gd name="T3" fmla="*/ 36 h 2537"/>
                  <a:gd name="T4" fmla="*/ 2 w 211"/>
                  <a:gd name="T5" fmla="*/ 405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6" name="Freeform 189">
                <a:extLst>
                  <a:ext uri="{FF2B5EF4-FFF2-40B4-BE49-F238E27FC236}">
                    <a16:creationId xmlns:a16="http://schemas.microsoft.com/office/drawing/2014/main" id="{EAFC03EF-54DF-8942-9852-25739DA15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1 h 226"/>
                  <a:gd name="T4" fmla="*/ 36 w 328"/>
                  <a:gd name="T5" fmla="*/ 38 h 226"/>
                  <a:gd name="T6" fmla="*/ 0 w 328"/>
                  <a:gd name="T7" fmla="*/ 1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Rectangle 190">
                <a:extLst>
                  <a:ext uri="{FF2B5EF4-FFF2-40B4-BE49-F238E27FC236}">
                    <a16:creationId xmlns:a16="http://schemas.microsoft.com/office/drawing/2014/main" id="{2241F7B6-5281-A74E-8DCB-3BE3777E9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9" y="693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28" name="Group 191">
                <a:extLst>
                  <a:ext uri="{FF2B5EF4-FFF2-40B4-BE49-F238E27FC236}">
                    <a16:creationId xmlns:a16="http://schemas.microsoft.com/office/drawing/2014/main" id="{02DB0249-6EBB-FF4B-B17F-CC771B255D0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3" name="AutoShape 192">
                  <a:extLst>
                    <a:ext uri="{FF2B5EF4-FFF2-40B4-BE49-F238E27FC236}">
                      <a16:creationId xmlns:a16="http://schemas.microsoft.com/office/drawing/2014/main" id="{BE55370E-BC12-1B42-9E3C-C950033EEF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4" name="AutoShape 193">
                  <a:extLst>
                    <a:ext uri="{FF2B5EF4-FFF2-40B4-BE49-F238E27FC236}">
                      <a16:creationId xmlns:a16="http://schemas.microsoft.com/office/drawing/2014/main" id="{1BBB99EB-2FFB-5942-9855-24BEE1C689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3" y="2582"/>
                  <a:ext cx="692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29" name="Rectangle 194">
                <a:extLst>
                  <a:ext uri="{FF2B5EF4-FFF2-40B4-BE49-F238E27FC236}">
                    <a16:creationId xmlns:a16="http://schemas.microsoft.com/office/drawing/2014/main" id="{9C5699FC-2B4E-BD46-B9CC-CA578E2EA7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2" y="101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0" name="Group 195">
                <a:extLst>
                  <a:ext uri="{FF2B5EF4-FFF2-40B4-BE49-F238E27FC236}">
                    <a16:creationId xmlns:a16="http://schemas.microsoft.com/office/drawing/2014/main" id="{676615F3-A30A-9740-8080-AFEE6BAAEF9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1" name="AutoShape 196">
                  <a:extLst>
                    <a:ext uri="{FF2B5EF4-FFF2-40B4-BE49-F238E27FC236}">
                      <a16:creationId xmlns:a16="http://schemas.microsoft.com/office/drawing/2014/main" id="{D31569A0-2CDC-3B4B-B7FA-067BF2CB0D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4" cy="16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2" name="AutoShape 197">
                  <a:extLst>
                    <a:ext uri="{FF2B5EF4-FFF2-40B4-BE49-F238E27FC236}">
                      <a16:creationId xmlns:a16="http://schemas.microsoft.com/office/drawing/2014/main" id="{5D70C5E6-3DFB-1D45-8469-DE5EA96E13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6"/>
                  <a:ext cx="69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1" name="Rectangle 198">
                <a:extLst>
                  <a:ext uri="{FF2B5EF4-FFF2-40B4-BE49-F238E27FC236}">
                    <a16:creationId xmlns:a16="http://schemas.microsoft.com/office/drawing/2014/main" id="{AE060187-10EA-1F4E-AEDE-8C6C0E835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2" name="Rectangle 199">
                <a:extLst>
                  <a:ext uri="{FF2B5EF4-FFF2-40B4-BE49-F238E27FC236}">
                    <a16:creationId xmlns:a16="http://schemas.microsoft.com/office/drawing/2014/main" id="{32874526-51C0-C749-BDC8-3D9F62AFE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3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3" name="Group 200">
                <a:extLst>
                  <a:ext uri="{FF2B5EF4-FFF2-40B4-BE49-F238E27FC236}">
                    <a16:creationId xmlns:a16="http://schemas.microsoft.com/office/drawing/2014/main" id="{09E63F43-E74F-6045-A673-3756891EE94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49" name="AutoShape 201">
                  <a:extLst>
                    <a:ext uri="{FF2B5EF4-FFF2-40B4-BE49-F238E27FC236}">
                      <a16:creationId xmlns:a16="http://schemas.microsoft.com/office/drawing/2014/main" id="{0296B9BB-82CD-2A45-8E56-F4ACF6FCC0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0" name="AutoShape 202">
                  <a:extLst>
                    <a:ext uri="{FF2B5EF4-FFF2-40B4-BE49-F238E27FC236}">
                      <a16:creationId xmlns:a16="http://schemas.microsoft.com/office/drawing/2014/main" id="{DD3C3254-A817-B449-AE0F-31BEFF504A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9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4" name="Freeform 203">
                <a:extLst>
                  <a:ext uri="{FF2B5EF4-FFF2-40B4-BE49-F238E27FC236}">
                    <a16:creationId xmlns:a16="http://schemas.microsoft.com/office/drawing/2014/main" id="{D05041BE-8046-EB49-A23A-C7FEB06D9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0 h 226"/>
                  <a:gd name="T4" fmla="*/ 36 w 328"/>
                  <a:gd name="T5" fmla="*/ 36 h 226"/>
                  <a:gd name="T6" fmla="*/ 0 w 328"/>
                  <a:gd name="T7" fmla="*/ 1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5" name="Group 204">
                <a:extLst>
                  <a:ext uri="{FF2B5EF4-FFF2-40B4-BE49-F238E27FC236}">
                    <a16:creationId xmlns:a16="http://schemas.microsoft.com/office/drawing/2014/main" id="{BD1D997D-F690-4C4E-9473-F0433427C9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7" name="AutoShape 205">
                  <a:extLst>
                    <a:ext uri="{FF2B5EF4-FFF2-40B4-BE49-F238E27FC236}">
                      <a16:creationId xmlns:a16="http://schemas.microsoft.com/office/drawing/2014/main" id="{631C3D3D-8F7D-6F44-AD56-665A5242B6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3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48" name="AutoShape 206">
                  <a:extLst>
                    <a:ext uri="{FF2B5EF4-FFF2-40B4-BE49-F238E27FC236}">
                      <a16:creationId xmlns:a16="http://schemas.microsoft.com/office/drawing/2014/main" id="{E7F87D38-4528-0F45-9911-B79B599D25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2"/>
                  <a:ext cx="691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6" name="Rectangle 207">
                <a:extLst>
                  <a:ext uri="{FF2B5EF4-FFF2-40B4-BE49-F238E27FC236}">
                    <a16:creationId xmlns:a16="http://schemas.microsoft.com/office/drawing/2014/main" id="{60B24777-81BE-BC42-AC64-6F2229E5F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9" cy="2288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Freeform 208">
                <a:extLst>
                  <a:ext uri="{FF2B5EF4-FFF2-40B4-BE49-F238E27FC236}">
                    <a16:creationId xmlns:a16="http://schemas.microsoft.com/office/drawing/2014/main" id="{FD1049FD-ADAC-FC43-A186-6585ECAE4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32 w 296"/>
                  <a:gd name="T3" fmla="*/ 22 h 256"/>
                  <a:gd name="T4" fmla="*/ 32 w 296"/>
                  <a:gd name="T5" fmla="*/ 41 h 256"/>
                  <a:gd name="T6" fmla="*/ 0 w 296"/>
                  <a:gd name="T7" fmla="*/ 15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8" name="Freeform 209">
                <a:extLst>
                  <a:ext uri="{FF2B5EF4-FFF2-40B4-BE49-F238E27FC236}">
                    <a16:creationId xmlns:a16="http://schemas.microsoft.com/office/drawing/2014/main" id="{A25585BA-2AFC-3047-B9D5-7CC45D5DB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34 w 304"/>
                  <a:gd name="T3" fmla="*/ 27 h 288"/>
                  <a:gd name="T4" fmla="*/ 31 w 304"/>
                  <a:gd name="T5" fmla="*/ 48 h 288"/>
                  <a:gd name="T6" fmla="*/ 2 w 304"/>
                  <a:gd name="T7" fmla="*/ 2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9" name="Oval 210">
                <a:extLst>
                  <a:ext uri="{FF2B5EF4-FFF2-40B4-BE49-F238E27FC236}">
                    <a16:creationId xmlns:a16="http://schemas.microsoft.com/office/drawing/2014/main" id="{78C608B6-FCB9-3F43-A504-D33DD7782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0" name="Freeform 211">
                <a:extLst>
                  <a:ext uri="{FF2B5EF4-FFF2-40B4-BE49-F238E27FC236}">
                    <a16:creationId xmlns:a16="http://schemas.microsoft.com/office/drawing/2014/main" id="{F24BE4FA-86B6-5840-8B76-BF70EF006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8 h 240"/>
                  <a:gd name="T2" fmla="*/ 2 w 306"/>
                  <a:gd name="T3" fmla="*/ 40 h 240"/>
                  <a:gd name="T4" fmla="*/ 34 w 306"/>
                  <a:gd name="T5" fmla="*/ 18 h 240"/>
                  <a:gd name="T6" fmla="*/ 32 w 306"/>
                  <a:gd name="T7" fmla="*/ 0 h 240"/>
                  <a:gd name="T8" fmla="*/ 0 w 306"/>
                  <a:gd name="T9" fmla="*/ 1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41" name="AutoShape 212">
                <a:extLst>
                  <a:ext uri="{FF2B5EF4-FFF2-40B4-BE49-F238E27FC236}">
                    <a16:creationId xmlns:a16="http://schemas.microsoft.com/office/drawing/2014/main" id="{22C6B4EC-00C6-BA43-95E2-370E8204D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198" cy="146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2" name="AutoShape 213">
                <a:extLst>
                  <a:ext uri="{FF2B5EF4-FFF2-40B4-BE49-F238E27FC236}">
                    <a16:creationId xmlns:a16="http://schemas.microsoft.com/office/drawing/2014/main" id="{7B9210ED-D802-C84E-8A67-93399801B5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12"/>
                <a:ext cx="1072" cy="8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3" name="Oval 214">
                <a:extLst>
                  <a:ext uri="{FF2B5EF4-FFF2-40B4-BE49-F238E27FC236}">
                    <a16:creationId xmlns:a16="http://schemas.microsoft.com/office/drawing/2014/main" id="{552E77C8-7BFE-BF4D-8F0B-DF6513BE6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2"/>
                <a:ext cx="158" cy="146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4" name="Oval 215">
                <a:extLst>
                  <a:ext uri="{FF2B5EF4-FFF2-40B4-BE49-F238E27FC236}">
                    <a16:creationId xmlns:a16="http://schemas.microsoft.com/office/drawing/2014/main" id="{86496A7E-E21F-444D-B883-E410329FF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2"/>
                <a:ext cx="158" cy="14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45" name="Oval 216">
                <a:extLst>
                  <a:ext uri="{FF2B5EF4-FFF2-40B4-BE49-F238E27FC236}">
                    <a16:creationId xmlns:a16="http://schemas.microsoft.com/office/drawing/2014/main" id="{555E4B0D-EDB2-D04B-B9AD-93FA92DDA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3" y="2382"/>
                <a:ext cx="158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6" name="Rectangle 217">
                <a:extLst>
                  <a:ext uri="{FF2B5EF4-FFF2-40B4-BE49-F238E27FC236}">
                    <a16:creationId xmlns:a16="http://schemas.microsoft.com/office/drawing/2014/main" id="{DE659B39-E72A-634A-A2AC-C4BA4DC9C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7"/>
                <a:ext cx="88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6336" y="4363319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1F04B-A3B3-534D-A252-A4AC29C657DE}"/>
                </a:ext>
              </a:extLst>
            </p:cNvPr>
            <p:cNvSpPr txBox="1"/>
            <p:nvPr/>
          </p:nvSpPr>
          <p:spPr>
            <a:xfrm>
              <a:off x="5723493" y="3262667"/>
              <a:ext cx="126581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HTTP server</a:t>
              </a:r>
            </a:p>
          </p:txBody>
        </p:sp>
        <p:pic>
          <p:nvPicPr>
            <p:cNvPr id="1028" name="Picture 4" descr="Image result for apache web server logo">
              <a:extLst>
                <a:ext uri="{FF2B5EF4-FFF2-40B4-BE49-F238E27FC236}">
                  <a16:creationId xmlns:a16="http://schemas.microsoft.com/office/drawing/2014/main" id="{2DA3452A-DE33-3D41-95D5-C755A41915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9399" y="3712220"/>
              <a:ext cx="1425575" cy="6291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2" name="Picture 2" descr="Image result for firefox logo">
              <a:extLst>
                <a:ext uri="{FF2B5EF4-FFF2-40B4-BE49-F238E27FC236}">
                  <a16:creationId xmlns:a16="http://schemas.microsoft.com/office/drawing/2014/main" id="{E576EC8B-3CC8-044B-BD3B-8A4342C698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99" y="4326644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4515" y="4091654"/>
              <a:ext cx="387318" cy="3929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DC4B02DA-C340-9945-87C2-952E1901FB43}"/>
                </a:ext>
              </a:extLst>
            </p:cNvPr>
            <p:cNvSpPr txBox="1"/>
            <p:nvPr/>
          </p:nvSpPr>
          <p:spPr>
            <a:xfrm>
              <a:off x="3822815" y="3627317"/>
              <a:ext cx="64236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</a:p>
          </p:txBody>
        </p:sp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2599" y="4424842"/>
              <a:ext cx="691469" cy="3889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1" name="Freeform 296">
            <a:extLst>
              <a:ext uri="{FF2B5EF4-FFF2-40B4-BE49-F238E27FC236}">
                <a16:creationId xmlns:a16="http://schemas.microsoft.com/office/drawing/2014/main" id="{06DFDE96-5B04-984C-B72D-22D074DF3E82}"/>
              </a:ext>
            </a:extLst>
          </p:cNvPr>
          <p:cNvSpPr>
            <a:spLocks/>
          </p:cNvSpPr>
          <p:nvPr/>
        </p:nvSpPr>
        <p:spPr bwMode="auto">
          <a:xfrm>
            <a:off x="4356586" y="4965666"/>
            <a:ext cx="3127375" cy="1498600"/>
          </a:xfrm>
          <a:custGeom>
            <a:avLst/>
            <a:gdLst>
              <a:gd name="T0" fmla="*/ 2147483647 w 1877"/>
              <a:gd name="T1" fmla="*/ 2147483647 h 917"/>
              <a:gd name="T2" fmla="*/ 2147483647 w 1877"/>
              <a:gd name="T3" fmla="*/ 2147483647 h 917"/>
              <a:gd name="T4" fmla="*/ 2147483647 w 1877"/>
              <a:gd name="T5" fmla="*/ 2147483647 h 917"/>
              <a:gd name="T6" fmla="*/ 2147483647 w 1877"/>
              <a:gd name="T7" fmla="*/ 2147483647 h 917"/>
              <a:gd name="T8" fmla="*/ 2147483647 w 1877"/>
              <a:gd name="T9" fmla="*/ 2147483647 h 917"/>
              <a:gd name="T10" fmla="*/ 2147483647 w 1877"/>
              <a:gd name="T11" fmla="*/ 2147483647 h 917"/>
              <a:gd name="T12" fmla="*/ 2147483647 w 1877"/>
              <a:gd name="T13" fmla="*/ 2147483647 h 917"/>
              <a:gd name="T14" fmla="*/ 2147483647 w 1877"/>
              <a:gd name="T15" fmla="*/ 2147483647 h 917"/>
              <a:gd name="T16" fmla="*/ 2147483647 w 1877"/>
              <a:gd name="T17" fmla="*/ 2147483647 h 917"/>
              <a:gd name="T18" fmla="*/ 2147483647 w 1877"/>
              <a:gd name="T19" fmla="*/ 2147483647 h 917"/>
              <a:gd name="T20" fmla="*/ 2147483647 w 1877"/>
              <a:gd name="T21" fmla="*/ 2147483647 h 917"/>
              <a:gd name="T22" fmla="*/ 2147483647 w 1877"/>
              <a:gd name="T23" fmla="*/ 2147483647 h 917"/>
              <a:gd name="T24" fmla="*/ 2147483647 w 1877"/>
              <a:gd name="T25" fmla="*/ 2147483647 h 917"/>
              <a:gd name="T26" fmla="*/ 2147483647 w 1877"/>
              <a:gd name="T27" fmla="*/ 2147483647 h 917"/>
              <a:gd name="T28" fmla="*/ 2147483647 w 1877"/>
              <a:gd name="T29" fmla="*/ 2147483647 h 917"/>
              <a:gd name="T30" fmla="*/ 2147483647 w 1877"/>
              <a:gd name="T31" fmla="*/ 2147483647 h 91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877"/>
              <a:gd name="T49" fmla="*/ 0 h 917"/>
              <a:gd name="T50" fmla="*/ 1877 w 1877"/>
              <a:gd name="T51" fmla="*/ 917 h 917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877" h="917">
                <a:moveTo>
                  <a:pt x="889" y="23"/>
                </a:moveTo>
                <a:cubicBezTo>
                  <a:pt x="804" y="39"/>
                  <a:pt x="771" y="98"/>
                  <a:pt x="692" y="109"/>
                </a:cubicBezTo>
                <a:cubicBezTo>
                  <a:pt x="613" y="120"/>
                  <a:pt x="511" y="81"/>
                  <a:pt x="415" y="91"/>
                </a:cubicBezTo>
                <a:cubicBezTo>
                  <a:pt x="319" y="101"/>
                  <a:pt x="174" y="126"/>
                  <a:pt x="112" y="170"/>
                </a:cubicBezTo>
                <a:cubicBezTo>
                  <a:pt x="51" y="214"/>
                  <a:pt x="66" y="294"/>
                  <a:pt x="50" y="353"/>
                </a:cubicBezTo>
                <a:cubicBezTo>
                  <a:pt x="34" y="412"/>
                  <a:pt x="0" y="479"/>
                  <a:pt x="14" y="528"/>
                </a:cubicBezTo>
                <a:cubicBezTo>
                  <a:pt x="29" y="577"/>
                  <a:pt x="57" y="608"/>
                  <a:pt x="139" y="650"/>
                </a:cubicBezTo>
                <a:cubicBezTo>
                  <a:pt x="221" y="692"/>
                  <a:pt x="372" y="742"/>
                  <a:pt x="505" y="781"/>
                </a:cubicBezTo>
                <a:cubicBezTo>
                  <a:pt x="638" y="820"/>
                  <a:pt x="789" y="866"/>
                  <a:pt x="933" y="886"/>
                </a:cubicBezTo>
                <a:cubicBezTo>
                  <a:pt x="1077" y="906"/>
                  <a:pt x="1246" y="917"/>
                  <a:pt x="1370" y="901"/>
                </a:cubicBezTo>
                <a:cubicBezTo>
                  <a:pt x="1494" y="885"/>
                  <a:pt x="1594" y="839"/>
                  <a:pt x="1676" y="793"/>
                </a:cubicBezTo>
                <a:cubicBezTo>
                  <a:pt x="1758" y="747"/>
                  <a:pt x="1843" y="720"/>
                  <a:pt x="1860" y="624"/>
                </a:cubicBezTo>
                <a:cubicBezTo>
                  <a:pt x="1877" y="528"/>
                  <a:pt x="1835" y="306"/>
                  <a:pt x="1776" y="219"/>
                </a:cubicBezTo>
                <a:cubicBezTo>
                  <a:pt x="1717" y="132"/>
                  <a:pt x="1599" y="134"/>
                  <a:pt x="1503" y="100"/>
                </a:cubicBezTo>
                <a:cubicBezTo>
                  <a:pt x="1407" y="66"/>
                  <a:pt x="1302" y="26"/>
                  <a:pt x="1200" y="13"/>
                </a:cubicBezTo>
                <a:cubicBezTo>
                  <a:pt x="1098" y="0"/>
                  <a:pt x="974" y="7"/>
                  <a:pt x="889" y="23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19030B-5BD3-114F-B249-57401BFC96FB}"/>
              </a:ext>
            </a:extLst>
          </p:cNvPr>
          <p:cNvSpPr/>
          <p:nvPr/>
        </p:nvSpPr>
        <p:spPr>
          <a:xfrm>
            <a:off x="4944218" y="2675931"/>
            <a:ext cx="2194145" cy="174583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0C9D10E-5651-A74C-93AC-3C99ACEB97DA}"/>
              </a:ext>
            </a:extLst>
          </p:cNvPr>
          <p:cNvCxnSpPr>
            <a:cxnSpLocks/>
          </p:cNvCxnSpPr>
          <p:nvPr/>
        </p:nvCxnSpPr>
        <p:spPr>
          <a:xfrm flipV="1">
            <a:off x="3204457" y="2995594"/>
            <a:ext cx="0" cy="2502331"/>
          </a:xfrm>
          <a:prstGeom prst="line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4FFEBBBB-2623-A645-BE22-49AB28379D36}"/>
              </a:ext>
            </a:extLst>
          </p:cNvPr>
          <p:cNvSpPr/>
          <p:nvPr/>
        </p:nvSpPr>
        <p:spPr>
          <a:xfrm>
            <a:off x="5864224" y="2340021"/>
            <a:ext cx="1063879" cy="266167"/>
          </a:xfrm>
          <a:prstGeom prst="rect">
            <a:avLst/>
          </a:prstGeom>
          <a:solidFill>
            <a:schemeClr val="bg1"/>
          </a:solidFill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E6AB7BA-7EC8-0044-B495-B5FBC9F37B18}"/>
              </a:ext>
            </a:extLst>
          </p:cNvPr>
          <p:cNvSpPr txBox="1"/>
          <p:nvPr/>
        </p:nvSpPr>
        <p:spPr>
          <a:xfrm>
            <a:off x="5819897" y="2291365"/>
            <a:ext cx="1108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 msg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F458F2E-0B98-1741-9C0D-ECC805BD8799}"/>
              </a:ext>
            </a:extLst>
          </p:cNvPr>
          <p:cNvCxnSpPr>
            <a:cxnSpLocks/>
          </p:cNvCxnSpPr>
          <p:nvPr/>
        </p:nvCxnSpPr>
        <p:spPr>
          <a:xfrm>
            <a:off x="7011397" y="2484139"/>
            <a:ext cx="0" cy="3013786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3591F4-8564-6A44-BC41-A0C901C7BC9C}"/>
              </a:ext>
            </a:extLst>
          </p:cNvPr>
          <p:cNvCxnSpPr>
            <a:cxnSpLocks/>
          </p:cNvCxnSpPr>
          <p:nvPr/>
        </p:nvCxnSpPr>
        <p:spPr>
          <a:xfrm>
            <a:off x="3184573" y="5478673"/>
            <a:ext cx="3851736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9705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AF567B-A744-BF46-B80D-389C2E4393B6}"/>
              </a:ext>
            </a:extLst>
          </p:cNvPr>
          <p:cNvGrpSpPr/>
          <p:nvPr/>
        </p:nvGrpSpPr>
        <p:grpSpPr>
          <a:xfrm>
            <a:off x="141514" y="827314"/>
            <a:ext cx="11908971" cy="4739615"/>
            <a:chOff x="2511281" y="3262667"/>
            <a:chExt cx="7770812" cy="3121540"/>
          </a:xfrm>
        </p:grpSpPr>
        <p:sp>
          <p:nvSpPr>
            <p:cNvPr id="132" name="Freeform 157">
              <a:extLst>
                <a:ext uri="{FF2B5EF4-FFF2-40B4-BE49-F238E27FC236}">
                  <a16:creationId xmlns:a16="http://schemas.microsoft.com/office/drawing/2014/main" id="{511A693F-4BF3-344C-BDC6-28BAA9839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431" y="3572744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5" name="Rectangle 23">
              <a:extLst>
                <a:ext uri="{FF2B5EF4-FFF2-40B4-BE49-F238E27FC236}">
                  <a16:creationId xmlns:a16="http://schemas.microsoft.com/office/drawing/2014/main" id="{F1314FFD-BA11-A042-BA84-1061E3729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6118" y="3623544"/>
              <a:ext cx="1497013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6" name="Rectangle 24">
              <a:extLst>
                <a:ext uri="{FF2B5EF4-FFF2-40B4-BE49-F238E27FC236}">
                  <a16:creationId xmlns:a16="http://schemas.microsoft.com/office/drawing/2014/main" id="{89D8A59C-E128-B74A-B94F-06FAC9DB7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1193" y="3677519"/>
              <a:ext cx="1473200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7" name="Line 25">
              <a:extLst>
                <a:ext uri="{FF2B5EF4-FFF2-40B4-BE49-F238E27FC236}">
                  <a16:creationId xmlns:a16="http://schemas.microsoft.com/office/drawing/2014/main" id="{B922FB1F-8B1A-1843-A740-29E910EB3E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7543" y="4447457"/>
              <a:ext cx="146050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Text Box 26">
              <a:extLst>
                <a:ext uri="{FF2B5EF4-FFF2-40B4-BE49-F238E27FC236}">
                  <a16:creationId xmlns:a16="http://schemas.microsoft.com/office/drawing/2014/main" id="{BE3B5056-5F96-5946-AEC3-17140DB163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8981" y="4480178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49" name="Line 27">
              <a:extLst>
                <a:ext uri="{FF2B5EF4-FFF2-40B4-BE49-F238E27FC236}">
                  <a16:creationId xmlns:a16="http://schemas.microsoft.com/office/drawing/2014/main" id="{FF1A214D-FBCE-7342-8332-F3FA9C577B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9131" y="47649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Text Box 26">
              <a:extLst>
                <a:ext uri="{FF2B5EF4-FFF2-40B4-BE49-F238E27FC236}">
                  <a16:creationId xmlns:a16="http://schemas.microsoft.com/office/drawing/2014/main" id="{50D62C6A-4C80-854F-A4B8-723E99A5A7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3778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52" name="Text Box 26">
              <a:extLst>
                <a:ext uri="{FF2B5EF4-FFF2-40B4-BE49-F238E27FC236}">
                  <a16:creationId xmlns:a16="http://schemas.microsoft.com/office/drawing/2014/main" id="{A79D3A45-C33B-7046-9088-A02FAACCA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084965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53" name="Text Box 26">
              <a:extLst>
                <a:ext uri="{FF2B5EF4-FFF2-40B4-BE49-F238E27FC236}">
                  <a16:creationId xmlns:a16="http://schemas.microsoft.com/office/drawing/2014/main" id="{F3520259-D4C5-3340-8000-3B8C746A77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479368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55" name="Line 27">
              <a:extLst>
                <a:ext uri="{FF2B5EF4-FFF2-40B4-BE49-F238E27FC236}">
                  <a16:creationId xmlns:a16="http://schemas.microsoft.com/office/drawing/2014/main" id="{E1326351-38D1-A440-A7B8-5079367D54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5956" y="507610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6" name="Line 27">
              <a:extLst>
                <a:ext uri="{FF2B5EF4-FFF2-40B4-BE49-F238E27FC236}">
                  <a16:creationId xmlns:a16="http://schemas.microsoft.com/office/drawing/2014/main" id="{891B0B5D-A14D-1A40-B291-CC1A04A094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2781" y="53745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0" name="Rectangle 23">
              <a:extLst>
                <a:ext uri="{FF2B5EF4-FFF2-40B4-BE49-F238E27FC236}">
                  <a16:creationId xmlns:a16="http://schemas.microsoft.com/office/drawing/2014/main" id="{18A5F7E9-E597-8A49-8FBA-5EBCB6131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8306" y="3993432"/>
              <a:ext cx="1296987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1" name="Rectangle 24">
              <a:extLst>
                <a:ext uri="{FF2B5EF4-FFF2-40B4-BE49-F238E27FC236}">
                  <a16:creationId xmlns:a16="http://schemas.microsoft.com/office/drawing/2014/main" id="{5DFFE03C-FB1C-D742-84E9-52CBDDB9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0206" y="4047407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2" name="Line 25">
              <a:extLst>
                <a:ext uri="{FF2B5EF4-FFF2-40B4-BE49-F238E27FC236}">
                  <a16:creationId xmlns:a16="http://schemas.microsoft.com/office/drawing/2014/main" id="{5AD7BC14-F444-E745-8910-70D580A778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9731" y="4807819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3" name="Text Box 26">
              <a:extLst>
                <a:ext uri="{FF2B5EF4-FFF2-40B4-BE49-F238E27FC236}">
                  <a16:creationId xmlns:a16="http://schemas.microsoft.com/office/drawing/2014/main" id="{1058B2AB-1EA8-1A46-9E03-D8FFDD9E54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483337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74" name="Line 27">
              <a:extLst>
                <a:ext uri="{FF2B5EF4-FFF2-40B4-BE49-F238E27FC236}">
                  <a16:creationId xmlns:a16="http://schemas.microsoft.com/office/drawing/2014/main" id="{3A83CA24-DF84-F740-B870-F5C298378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97668" y="51284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5" name="Line 28">
              <a:extLst>
                <a:ext uri="{FF2B5EF4-FFF2-40B4-BE49-F238E27FC236}">
                  <a16:creationId xmlns:a16="http://schemas.microsoft.com/office/drawing/2014/main" id="{1D5846CF-9A4C-784A-A5A4-98F8F1486D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4380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6" name="Line 29">
              <a:extLst>
                <a:ext uri="{FF2B5EF4-FFF2-40B4-BE49-F238E27FC236}">
                  <a16:creationId xmlns:a16="http://schemas.microsoft.com/office/drawing/2014/main" id="{987AF988-33D7-A644-9737-1635D99E92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72380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7" name="Text Box 26">
              <a:extLst>
                <a:ext uri="{FF2B5EF4-FFF2-40B4-BE49-F238E27FC236}">
                  <a16:creationId xmlns:a16="http://schemas.microsoft.com/office/drawing/2014/main" id="{DC53D19A-63B2-7141-9008-9BC3F67805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1793" y="403788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78" name="Text Box 26">
              <a:extLst>
                <a:ext uri="{FF2B5EF4-FFF2-40B4-BE49-F238E27FC236}">
                  <a16:creationId xmlns:a16="http://schemas.microsoft.com/office/drawing/2014/main" id="{668FFB30-2FA6-AE41-99EF-4D74E37F3E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37343" y="574541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79" name="Text Box 26">
              <a:extLst>
                <a:ext uri="{FF2B5EF4-FFF2-40B4-BE49-F238E27FC236}">
                  <a16:creationId xmlns:a16="http://schemas.microsoft.com/office/drawing/2014/main" id="{9646084A-4EA0-5345-8A3E-91D3475359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9290" y="543815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80" name="Text Box 26">
              <a:extLst>
                <a:ext uri="{FF2B5EF4-FFF2-40B4-BE49-F238E27FC236}">
                  <a16:creationId xmlns:a16="http://schemas.microsoft.com/office/drawing/2014/main" id="{9FDE009F-BD4C-6B4C-A66D-690533C0F5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5150053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82" name="Freeform 103">
              <a:extLst>
                <a:ext uri="{FF2B5EF4-FFF2-40B4-BE49-F238E27FC236}">
                  <a16:creationId xmlns:a16="http://schemas.microsoft.com/office/drawing/2014/main" id="{DEF6D5D3-E4DA-4B46-BBC5-93311E115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081" y="4025182"/>
              <a:ext cx="581025" cy="2038350"/>
            </a:xfrm>
            <a:custGeom>
              <a:avLst/>
              <a:gdLst>
                <a:gd name="T0" fmla="*/ 2147483647 w 366"/>
                <a:gd name="T1" fmla="*/ 2147483647 h 1284"/>
                <a:gd name="T2" fmla="*/ 2147483647 w 366"/>
                <a:gd name="T3" fmla="*/ 0 h 1284"/>
                <a:gd name="T4" fmla="*/ 0 w 366"/>
                <a:gd name="T5" fmla="*/ 2147483647 h 1284"/>
                <a:gd name="T6" fmla="*/ 2147483647 w 366"/>
                <a:gd name="T7" fmla="*/ 2147483647 h 1284"/>
                <a:gd name="T8" fmla="*/ 2147483647 w 366"/>
                <a:gd name="T9" fmla="*/ 2147483647 h 1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6" h="1284">
                  <a:moveTo>
                    <a:pt x="366" y="1278"/>
                  </a:moveTo>
                  <a:lnTo>
                    <a:pt x="12" y="0"/>
                  </a:lnTo>
                  <a:lnTo>
                    <a:pt x="0" y="1224"/>
                  </a:lnTo>
                  <a:lnTo>
                    <a:pt x="186" y="1284"/>
                  </a:lnTo>
                  <a:lnTo>
                    <a:pt x="366" y="1278"/>
                  </a:lnTo>
                  <a:close/>
                </a:path>
              </a:pathLst>
            </a:custGeom>
            <a:gradFill rotWithShape="1">
              <a:gsLst>
                <a:gs pos="0">
                  <a:srgbClr val="B2B2B2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3" name="Freeform 70">
              <a:extLst>
                <a:ext uri="{FF2B5EF4-FFF2-40B4-BE49-F238E27FC236}">
                  <a16:creationId xmlns:a16="http://schemas.microsoft.com/office/drawing/2014/main" id="{4A88383C-61F9-1949-9D88-EC83EDA3F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6418" y="4045819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4" name="Rectangle 23">
              <a:extLst>
                <a:ext uri="{FF2B5EF4-FFF2-40B4-BE49-F238E27FC236}">
                  <a16:creationId xmlns:a16="http://schemas.microsoft.com/office/drawing/2014/main" id="{AC94A5E0-4794-4246-825A-61CE41279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318" y="4001369"/>
              <a:ext cx="1296988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5" name="Rectangle 24">
              <a:extLst>
                <a:ext uri="{FF2B5EF4-FFF2-40B4-BE49-F238E27FC236}">
                  <a16:creationId xmlns:a16="http://schemas.microsoft.com/office/drawing/2014/main" id="{6F8DDC46-C4B7-DF4E-8AF5-C602B6EAA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5218" y="4055344"/>
              <a:ext cx="1273175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6" name="Line 25">
              <a:extLst>
                <a:ext uri="{FF2B5EF4-FFF2-40B4-BE49-F238E27FC236}">
                  <a16:creationId xmlns:a16="http://schemas.microsoft.com/office/drawing/2014/main" id="{DBA82451-A905-D646-87C3-445C7FB421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4743" y="48157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7" name="Text Box 26">
              <a:extLst>
                <a:ext uri="{FF2B5EF4-FFF2-40B4-BE49-F238E27FC236}">
                  <a16:creationId xmlns:a16="http://schemas.microsoft.com/office/drawing/2014/main" id="{20A57016-2D36-9945-9BC2-7F8B32341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484130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88" name="Line 27">
              <a:extLst>
                <a:ext uri="{FF2B5EF4-FFF2-40B4-BE49-F238E27FC236}">
                  <a16:creationId xmlns:a16="http://schemas.microsoft.com/office/drawing/2014/main" id="{C4DE758D-2140-4D46-8462-D030054EF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681" y="5136432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9" name="Line 28">
              <a:extLst>
                <a:ext uri="{FF2B5EF4-FFF2-40B4-BE49-F238E27FC236}">
                  <a16:creationId xmlns:a16="http://schemas.microsoft.com/office/drawing/2014/main" id="{54E984A7-4546-6E49-B9F8-528EAF4E1F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4459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0" name="Line 29">
              <a:extLst>
                <a:ext uri="{FF2B5EF4-FFF2-40B4-BE49-F238E27FC236}">
                  <a16:creationId xmlns:a16="http://schemas.microsoft.com/office/drawing/2014/main" id="{85DE9E64-476F-6F4E-8BFA-3205F1E596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73174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1" name="Text Box 26">
              <a:extLst>
                <a:ext uri="{FF2B5EF4-FFF2-40B4-BE49-F238E27FC236}">
                  <a16:creationId xmlns:a16="http://schemas.microsoft.com/office/drawing/2014/main" id="{A1B9282E-64F8-1442-8F95-7A9813CE8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6806" y="404581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92" name="Text Box 26">
              <a:extLst>
                <a:ext uri="{FF2B5EF4-FFF2-40B4-BE49-F238E27FC236}">
                  <a16:creationId xmlns:a16="http://schemas.microsoft.com/office/drawing/2014/main" id="{83782313-46E0-BE46-BEED-BDC4F6A04A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2356" y="57461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93" name="Text Box 26">
              <a:extLst>
                <a:ext uri="{FF2B5EF4-FFF2-40B4-BE49-F238E27FC236}">
                  <a16:creationId xmlns:a16="http://schemas.microsoft.com/office/drawing/2014/main" id="{E3A71501-A89A-D249-84FB-20D98047A2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1406" y="545326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94" name="Text Box 26">
              <a:extLst>
                <a:ext uri="{FF2B5EF4-FFF2-40B4-BE49-F238E27FC236}">
                  <a16:creationId xmlns:a16="http://schemas.microsoft.com/office/drawing/2014/main" id="{6C7F0039-C145-9D4F-92E4-1AF9B0406D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5157990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grpSp>
          <p:nvGrpSpPr>
            <p:cNvPr id="216" name="Group 179">
              <a:extLst>
                <a:ext uri="{FF2B5EF4-FFF2-40B4-BE49-F238E27FC236}">
                  <a16:creationId xmlns:a16="http://schemas.microsoft.com/office/drawing/2014/main" id="{D0DD382B-DAC3-2346-B02D-B07D992120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1281" y="5555532"/>
              <a:ext cx="800100" cy="828675"/>
              <a:chOff x="-44" y="1473"/>
              <a:chExt cx="981" cy="1105"/>
            </a:xfrm>
          </p:grpSpPr>
          <p:pic>
            <p:nvPicPr>
              <p:cNvPr id="217" name="Picture 180" descr="desktop_computer_stylized_medium">
                <a:extLst>
                  <a:ext uri="{FF2B5EF4-FFF2-40B4-BE49-F238E27FC236}">
                    <a16:creationId xmlns:a16="http://schemas.microsoft.com/office/drawing/2014/main" id="{DED124CB-DBF2-BA4A-A3F5-D0D2EE27E0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8" name="Freeform 181">
                <a:extLst>
                  <a:ext uri="{FF2B5EF4-FFF2-40B4-BE49-F238E27FC236}">
                    <a16:creationId xmlns:a16="http://schemas.microsoft.com/office/drawing/2014/main" id="{45C70753-F80F-0E44-A5BE-EA6A010301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19" name="Group 182">
              <a:extLst>
                <a:ext uri="{FF2B5EF4-FFF2-40B4-BE49-F238E27FC236}">
                  <a16:creationId xmlns:a16="http://schemas.microsoft.com/office/drawing/2014/main" id="{8C1F52F1-3DCD-D94D-B922-F8CEBAB5F0B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9493106" y="5469807"/>
              <a:ext cx="788987" cy="782637"/>
              <a:chOff x="-44" y="1473"/>
              <a:chExt cx="981" cy="1105"/>
            </a:xfrm>
          </p:grpSpPr>
          <p:pic>
            <p:nvPicPr>
              <p:cNvPr id="220" name="Picture 183" descr="desktop_computer_stylized_medium">
                <a:extLst>
                  <a:ext uri="{FF2B5EF4-FFF2-40B4-BE49-F238E27FC236}">
                    <a16:creationId xmlns:a16="http://schemas.microsoft.com/office/drawing/2014/main" id="{E6083DB7-3B07-6F40-9810-0033E2E06F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1" name="Freeform 184">
                <a:extLst>
                  <a:ext uri="{FF2B5EF4-FFF2-40B4-BE49-F238E27FC236}">
                    <a16:creationId xmlns:a16="http://schemas.microsoft.com/office/drawing/2014/main" id="{28CB0DC7-F192-5840-BCC3-B9D66210604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22" name="Group 185">
              <a:extLst>
                <a:ext uri="{FF2B5EF4-FFF2-40B4-BE49-F238E27FC236}">
                  <a16:creationId xmlns:a16="http://schemas.microsoft.com/office/drawing/2014/main" id="{7750F2FB-96FA-374A-AF56-26502EF046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83031" y="5055469"/>
              <a:ext cx="358775" cy="704850"/>
              <a:chOff x="4140" y="429"/>
              <a:chExt cx="1425" cy="2396"/>
            </a:xfrm>
          </p:grpSpPr>
          <p:sp>
            <p:nvSpPr>
              <p:cNvPr id="223" name="Freeform 186">
                <a:extLst>
                  <a:ext uri="{FF2B5EF4-FFF2-40B4-BE49-F238E27FC236}">
                    <a16:creationId xmlns:a16="http://schemas.microsoft.com/office/drawing/2014/main" id="{E441858B-A566-F746-B48C-912CA302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7 w 354"/>
                  <a:gd name="T1" fmla="*/ 0 h 2742"/>
                  <a:gd name="T2" fmla="*/ 38 w 354"/>
                  <a:gd name="T3" fmla="*/ 55 h 2742"/>
                  <a:gd name="T4" fmla="*/ 37 w 354"/>
                  <a:gd name="T5" fmla="*/ 425 h 2742"/>
                  <a:gd name="T6" fmla="*/ 0 w 354"/>
                  <a:gd name="T7" fmla="*/ 445 h 2742"/>
                  <a:gd name="T8" fmla="*/ 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4" name="Rectangle 187">
                <a:extLst>
                  <a:ext uri="{FF2B5EF4-FFF2-40B4-BE49-F238E27FC236}">
                    <a16:creationId xmlns:a16="http://schemas.microsoft.com/office/drawing/2014/main" id="{20003129-35A4-1E46-8065-8AF4C6403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3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5" name="Freeform 188">
                <a:extLst>
                  <a:ext uri="{FF2B5EF4-FFF2-40B4-BE49-F238E27FC236}">
                    <a16:creationId xmlns:a16="http://schemas.microsoft.com/office/drawing/2014/main" id="{6F94D7AE-C4D1-AF4A-B970-086B7D245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3 w 211"/>
                  <a:gd name="T3" fmla="*/ 36 h 2537"/>
                  <a:gd name="T4" fmla="*/ 2 w 211"/>
                  <a:gd name="T5" fmla="*/ 405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6" name="Freeform 189">
                <a:extLst>
                  <a:ext uri="{FF2B5EF4-FFF2-40B4-BE49-F238E27FC236}">
                    <a16:creationId xmlns:a16="http://schemas.microsoft.com/office/drawing/2014/main" id="{EAFC03EF-54DF-8942-9852-25739DA15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1 h 226"/>
                  <a:gd name="T4" fmla="*/ 36 w 328"/>
                  <a:gd name="T5" fmla="*/ 38 h 226"/>
                  <a:gd name="T6" fmla="*/ 0 w 328"/>
                  <a:gd name="T7" fmla="*/ 1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Rectangle 190">
                <a:extLst>
                  <a:ext uri="{FF2B5EF4-FFF2-40B4-BE49-F238E27FC236}">
                    <a16:creationId xmlns:a16="http://schemas.microsoft.com/office/drawing/2014/main" id="{2241F7B6-5281-A74E-8DCB-3BE3777E9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9" y="693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28" name="Group 191">
                <a:extLst>
                  <a:ext uri="{FF2B5EF4-FFF2-40B4-BE49-F238E27FC236}">
                    <a16:creationId xmlns:a16="http://schemas.microsoft.com/office/drawing/2014/main" id="{02DB0249-6EBB-FF4B-B17F-CC771B255D0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3" name="AutoShape 192">
                  <a:extLst>
                    <a:ext uri="{FF2B5EF4-FFF2-40B4-BE49-F238E27FC236}">
                      <a16:creationId xmlns:a16="http://schemas.microsoft.com/office/drawing/2014/main" id="{BE55370E-BC12-1B42-9E3C-C950033EEF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4" name="AutoShape 193">
                  <a:extLst>
                    <a:ext uri="{FF2B5EF4-FFF2-40B4-BE49-F238E27FC236}">
                      <a16:creationId xmlns:a16="http://schemas.microsoft.com/office/drawing/2014/main" id="{1BBB99EB-2FFB-5942-9855-24BEE1C689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3" y="2582"/>
                  <a:ext cx="692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29" name="Rectangle 194">
                <a:extLst>
                  <a:ext uri="{FF2B5EF4-FFF2-40B4-BE49-F238E27FC236}">
                    <a16:creationId xmlns:a16="http://schemas.microsoft.com/office/drawing/2014/main" id="{9C5699FC-2B4E-BD46-B9CC-CA578E2EA7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2" y="101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0" name="Group 195">
                <a:extLst>
                  <a:ext uri="{FF2B5EF4-FFF2-40B4-BE49-F238E27FC236}">
                    <a16:creationId xmlns:a16="http://schemas.microsoft.com/office/drawing/2014/main" id="{676615F3-A30A-9740-8080-AFEE6BAAEF9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1" name="AutoShape 196">
                  <a:extLst>
                    <a:ext uri="{FF2B5EF4-FFF2-40B4-BE49-F238E27FC236}">
                      <a16:creationId xmlns:a16="http://schemas.microsoft.com/office/drawing/2014/main" id="{D31569A0-2CDC-3B4B-B7FA-067BF2CB0D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4" cy="16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2" name="AutoShape 197">
                  <a:extLst>
                    <a:ext uri="{FF2B5EF4-FFF2-40B4-BE49-F238E27FC236}">
                      <a16:creationId xmlns:a16="http://schemas.microsoft.com/office/drawing/2014/main" id="{5D70C5E6-3DFB-1D45-8469-DE5EA96E13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6"/>
                  <a:ext cx="69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1" name="Rectangle 198">
                <a:extLst>
                  <a:ext uri="{FF2B5EF4-FFF2-40B4-BE49-F238E27FC236}">
                    <a16:creationId xmlns:a16="http://schemas.microsoft.com/office/drawing/2014/main" id="{AE060187-10EA-1F4E-AEDE-8C6C0E835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2" name="Rectangle 199">
                <a:extLst>
                  <a:ext uri="{FF2B5EF4-FFF2-40B4-BE49-F238E27FC236}">
                    <a16:creationId xmlns:a16="http://schemas.microsoft.com/office/drawing/2014/main" id="{32874526-51C0-C749-BDC8-3D9F62AFE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3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3" name="Group 200">
                <a:extLst>
                  <a:ext uri="{FF2B5EF4-FFF2-40B4-BE49-F238E27FC236}">
                    <a16:creationId xmlns:a16="http://schemas.microsoft.com/office/drawing/2014/main" id="{09E63F43-E74F-6045-A673-3756891EE94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49" name="AutoShape 201">
                  <a:extLst>
                    <a:ext uri="{FF2B5EF4-FFF2-40B4-BE49-F238E27FC236}">
                      <a16:creationId xmlns:a16="http://schemas.microsoft.com/office/drawing/2014/main" id="{0296B9BB-82CD-2A45-8E56-F4ACF6FCC0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0" name="AutoShape 202">
                  <a:extLst>
                    <a:ext uri="{FF2B5EF4-FFF2-40B4-BE49-F238E27FC236}">
                      <a16:creationId xmlns:a16="http://schemas.microsoft.com/office/drawing/2014/main" id="{DD3C3254-A817-B449-AE0F-31BEFF504A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9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4" name="Freeform 203">
                <a:extLst>
                  <a:ext uri="{FF2B5EF4-FFF2-40B4-BE49-F238E27FC236}">
                    <a16:creationId xmlns:a16="http://schemas.microsoft.com/office/drawing/2014/main" id="{D05041BE-8046-EB49-A23A-C7FEB06D9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0 h 226"/>
                  <a:gd name="T4" fmla="*/ 36 w 328"/>
                  <a:gd name="T5" fmla="*/ 36 h 226"/>
                  <a:gd name="T6" fmla="*/ 0 w 328"/>
                  <a:gd name="T7" fmla="*/ 1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5" name="Group 204">
                <a:extLst>
                  <a:ext uri="{FF2B5EF4-FFF2-40B4-BE49-F238E27FC236}">
                    <a16:creationId xmlns:a16="http://schemas.microsoft.com/office/drawing/2014/main" id="{BD1D997D-F690-4C4E-9473-F0433427C9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7" name="AutoShape 205">
                  <a:extLst>
                    <a:ext uri="{FF2B5EF4-FFF2-40B4-BE49-F238E27FC236}">
                      <a16:creationId xmlns:a16="http://schemas.microsoft.com/office/drawing/2014/main" id="{631C3D3D-8F7D-6F44-AD56-665A5242B6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3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48" name="AutoShape 206">
                  <a:extLst>
                    <a:ext uri="{FF2B5EF4-FFF2-40B4-BE49-F238E27FC236}">
                      <a16:creationId xmlns:a16="http://schemas.microsoft.com/office/drawing/2014/main" id="{E7F87D38-4528-0F45-9911-B79B599D25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2"/>
                  <a:ext cx="691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6" name="Rectangle 207">
                <a:extLst>
                  <a:ext uri="{FF2B5EF4-FFF2-40B4-BE49-F238E27FC236}">
                    <a16:creationId xmlns:a16="http://schemas.microsoft.com/office/drawing/2014/main" id="{60B24777-81BE-BC42-AC64-6F2229E5F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9" cy="2288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Freeform 208">
                <a:extLst>
                  <a:ext uri="{FF2B5EF4-FFF2-40B4-BE49-F238E27FC236}">
                    <a16:creationId xmlns:a16="http://schemas.microsoft.com/office/drawing/2014/main" id="{FD1049FD-ADAC-FC43-A186-6585ECAE4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32 w 296"/>
                  <a:gd name="T3" fmla="*/ 22 h 256"/>
                  <a:gd name="T4" fmla="*/ 32 w 296"/>
                  <a:gd name="T5" fmla="*/ 41 h 256"/>
                  <a:gd name="T6" fmla="*/ 0 w 296"/>
                  <a:gd name="T7" fmla="*/ 15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8" name="Freeform 209">
                <a:extLst>
                  <a:ext uri="{FF2B5EF4-FFF2-40B4-BE49-F238E27FC236}">
                    <a16:creationId xmlns:a16="http://schemas.microsoft.com/office/drawing/2014/main" id="{A25585BA-2AFC-3047-B9D5-7CC45D5DB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34 w 304"/>
                  <a:gd name="T3" fmla="*/ 27 h 288"/>
                  <a:gd name="T4" fmla="*/ 31 w 304"/>
                  <a:gd name="T5" fmla="*/ 48 h 288"/>
                  <a:gd name="T6" fmla="*/ 2 w 304"/>
                  <a:gd name="T7" fmla="*/ 2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9" name="Oval 210">
                <a:extLst>
                  <a:ext uri="{FF2B5EF4-FFF2-40B4-BE49-F238E27FC236}">
                    <a16:creationId xmlns:a16="http://schemas.microsoft.com/office/drawing/2014/main" id="{78C608B6-FCB9-3F43-A504-D33DD7782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0" name="Freeform 211">
                <a:extLst>
                  <a:ext uri="{FF2B5EF4-FFF2-40B4-BE49-F238E27FC236}">
                    <a16:creationId xmlns:a16="http://schemas.microsoft.com/office/drawing/2014/main" id="{F24BE4FA-86B6-5840-8B76-BF70EF006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8 h 240"/>
                  <a:gd name="T2" fmla="*/ 2 w 306"/>
                  <a:gd name="T3" fmla="*/ 40 h 240"/>
                  <a:gd name="T4" fmla="*/ 34 w 306"/>
                  <a:gd name="T5" fmla="*/ 18 h 240"/>
                  <a:gd name="T6" fmla="*/ 32 w 306"/>
                  <a:gd name="T7" fmla="*/ 0 h 240"/>
                  <a:gd name="T8" fmla="*/ 0 w 306"/>
                  <a:gd name="T9" fmla="*/ 1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41" name="AutoShape 212">
                <a:extLst>
                  <a:ext uri="{FF2B5EF4-FFF2-40B4-BE49-F238E27FC236}">
                    <a16:creationId xmlns:a16="http://schemas.microsoft.com/office/drawing/2014/main" id="{22C6B4EC-00C6-BA43-95E2-370E8204D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198" cy="146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2" name="AutoShape 213">
                <a:extLst>
                  <a:ext uri="{FF2B5EF4-FFF2-40B4-BE49-F238E27FC236}">
                    <a16:creationId xmlns:a16="http://schemas.microsoft.com/office/drawing/2014/main" id="{7B9210ED-D802-C84E-8A67-93399801B5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12"/>
                <a:ext cx="1072" cy="8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3" name="Oval 214">
                <a:extLst>
                  <a:ext uri="{FF2B5EF4-FFF2-40B4-BE49-F238E27FC236}">
                    <a16:creationId xmlns:a16="http://schemas.microsoft.com/office/drawing/2014/main" id="{552E77C8-7BFE-BF4D-8F0B-DF6513BE6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2"/>
                <a:ext cx="158" cy="146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4" name="Oval 215">
                <a:extLst>
                  <a:ext uri="{FF2B5EF4-FFF2-40B4-BE49-F238E27FC236}">
                    <a16:creationId xmlns:a16="http://schemas.microsoft.com/office/drawing/2014/main" id="{86496A7E-E21F-444D-B883-E410329FF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2"/>
                <a:ext cx="158" cy="14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45" name="Oval 216">
                <a:extLst>
                  <a:ext uri="{FF2B5EF4-FFF2-40B4-BE49-F238E27FC236}">
                    <a16:creationId xmlns:a16="http://schemas.microsoft.com/office/drawing/2014/main" id="{555E4B0D-EDB2-D04B-B9AD-93FA92DDA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3" y="2382"/>
                <a:ext cx="158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6" name="Rectangle 217">
                <a:extLst>
                  <a:ext uri="{FF2B5EF4-FFF2-40B4-BE49-F238E27FC236}">
                    <a16:creationId xmlns:a16="http://schemas.microsoft.com/office/drawing/2014/main" id="{DE659B39-E72A-634A-A2AC-C4BA4DC9C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7"/>
                <a:ext cx="88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6336" y="4363319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1F04B-A3B3-534D-A252-A4AC29C657DE}"/>
                </a:ext>
              </a:extLst>
            </p:cNvPr>
            <p:cNvSpPr txBox="1"/>
            <p:nvPr/>
          </p:nvSpPr>
          <p:spPr>
            <a:xfrm>
              <a:off x="5723493" y="3262667"/>
              <a:ext cx="126581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HTTP server</a:t>
              </a:r>
            </a:p>
          </p:txBody>
        </p:sp>
        <p:pic>
          <p:nvPicPr>
            <p:cNvPr id="1028" name="Picture 4" descr="Image result for apache web server logo">
              <a:extLst>
                <a:ext uri="{FF2B5EF4-FFF2-40B4-BE49-F238E27FC236}">
                  <a16:creationId xmlns:a16="http://schemas.microsoft.com/office/drawing/2014/main" id="{2DA3452A-DE33-3D41-95D5-C755A41915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9399" y="3712220"/>
              <a:ext cx="1425575" cy="6291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2" name="Picture 2" descr="Image result for firefox logo">
              <a:extLst>
                <a:ext uri="{FF2B5EF4-FFF2-40B4-BE49-F238E27FC236}">
                  <a16:creationId xmlns:a16="http://schemas.microsoft.com/office/drawing/2014/main" id="{E576EC8B-3CC8-044B-BD3B-8A4342C698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99" y="4326644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4515" y="4091654"/>
              <a:ext cx="387318" cy="3929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DC4B02DA-C340-9945-87C2-952E1901FB43}"/>
                </a:ext>
              </a:extLst>
            </p:cNvPr>
            <p:cNvSpPr txBox="1"/>
            <p:nvPr/>
          </p:nvSpPr>
          <p:spPr>
            <a:xfrm>
              <a:off x="3822815" y="3627317"/>
              <a:ext cx="64236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</a:p>
          </p:txBody>
        </p:sp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2599" y="4424842"/>
              <a:ext cx="691469" cy="3889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1" name="Freeform 296">
            <a:extLst>
              <a:ext uri="{FF2B5EF4-FFF2-40B4-BE49-F238E27FC236}">
                <a16:creationId xmlns:a16="http://schemas.microsoft.com/office/drawing/2014/main" id="{06DFDE96-5B04-984C-B72D-22D074DF3E82}"/>
              </a:ext>
            </a:extLst>
          </p:cNvPr>
          <p:cNvSpPr>
            <a:spLocks/>
          </p:cNvSpPr>
          <p:nvPr/>
        </p:nvSpPr>
        <p:spPr bwMode="auto">
          <a:xfrm>
            <a:off x="4356586" y="4965666"/>
            <a:ext cx="3127375" cy="1498600"/>
          </a:xfrm>
          <a:custGeom>
            <a:avLst/>
            <a:gdLst>
              <a:gd name="T0" fmla="*/ 2147483647 w 1877"/>
              <a:gd name="T1" fmla="*/ 2147483647 h 917"/>
              <a:gd name="T2" fmla="*/ 2147483647 w 1877"/>
              <a:gd name="T3" fmla="*/ 2147483647 h 917"/>
              <a:gd name="T4" fmla="*/ 2147483647 w 1877"/>
              <a:gd name="T5" fmla="*/ 2147483647 h 917"/>
              <a:gd name="T6" fmla="*/ 2147483647 w 1877"/>
              <a:gd name="T7" fmla="*/ 2147483647 h 917"/>
              <a:gd name="T8" fmla="*/ 2147483647 w 1877"/>
              <a:gd name="T9" fmla="*/ 2147483647 h 917"/>
              <a:gd name="T10" fmla="*/ 2147483647 w 1877"/>
              <a:gd name="T11" fmla="*/ 2147483647 h 917"/>
              <a:gd name="T12" fmla="*/ 2147483647 w 1877"/>
              <a:gd name="T13" fmla="*/ 2147483647 h 917"/>
              <a:gd name="T14" fmla="*/ 2147483647 w 1877"/>
              <a:gd name="T15" fmla="*/ 2147483647 h 917"/>
              <a:gd name="T16" fmla="*/ 2147483647 w 1877"/>
              <a:gd name="T17" fmla="*/ 2147483647 h 917"/>
              <a:gd name="T18" fmla="*/ 2147483647 w 1877"/>
              <a:gd name="T19" fmla="*/ 2147483647 h 917"/>
              <a:gd name="T20" fmla="*/ 2147483647 w 1877"/>
              <a:gd name="T21" fmla="*/ 2147483647 h 917"/>
              <a:gd name="T22" fmla="*/ 2147483647 w 1877"/>
              <a:gd name="T23" fmla="*/ 2147483647 h 917"/>
              <a:gd name="T24" fmla="*/ 2147483647 w 1877"/>
              <a:gd name="T25" fmla="*/ 2147483647 h 917"/>
              <a:gd name="T26" fmla="*/ 2147483647 w 1877"/>
              <a:gd name="T27" fmla="*/ 2147483647 h 917"/>
              <a:gd name="T28" fmla="*/ 2147483647 w 1877"/>
              <a:gd name="T29" fmla="*/ 2147483647 h 917"/>
              <a:gd name="T30" fmla="*/ 2147483647 w 1877"/>
              <a:gd name="T31" fmla="*/ 2147483647 h 91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877"/>
              <a:gd name="T49" fmla="*/ 0 h 917"/>
              <a:gd name="T50" fmla="*/ 1877 w 1877"/>
              <a:gd name="T51" fmla="*/ 917 h 917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877" h="917">
                <a:moveTo>
                  <a:pt x="889" y="23"/>
                </a:moveTo>
                <a:cubicBezTo>
                  <a:pt x="804" y="39"/>
                  <a:pt x="771" y="98"/>
                  <a:pt x="692" y="109"/>
                </a:cubicBezTo>
                <a:cubicBezTo>
                  <a:pt x="613" y="120"/>
                  <a:pt x="511" y="81"/>
                  <a:pt x="415" y="91"/>
                </a:cubicBezTo>
                <a:cubicBezTo>
                  <a:pt x="319" y="101"/>
                  <a:pt x="174" y="126"/>
                  <a:pt x="112" y="170"/>
                </a:cubicBezTo>
                <a:cubicBezTo>
                  <a:pt x="51" y="214"/>
                  <a:pt x="66" y="294"/>
                  <a:pt x="50" y="353"/>
                </a:cubicBezTo>
                <a:cubicBezTo>
                  <a:pt x="34" y="412"/>
                  <a:pt x="0" y="479"/>
                  <a:pt x="14" y="528"/>
                </a:cubicBezTo>
                <a:cubicBezTo>
                  <a:pt x="29" y="577"/>
                  <a:pt x="57" y="608"/>
                  <a:pt x="139" y="650"/>
                </a:cubicBezTo>
                <a:cubicBezTo>
                  <a:pt x="221" y="692"/>
                  <a:pt x="372" y="742"/>
                  <a:pt x="505" y="781"/>
                </a:cubicBezTo>
                <a:cubicBezTo>
                  <a:pt x="638" y="820"/>
                  <a:pt x="789" y="866"/>
                  <a:pt x="933" y="886"/>
                </a:cubicBezTo>
                <a:cubicBezTo>
                  <a:pt x="1077" y="906"/>
                  <a:pt x="1246" y="917"/>
                  <a:pt x="1370" y="901"/>
                </a:cubicBezTo>
                <a:cubicBezTo>
                  <a:pt x="1494" y="885"/>
                  <a:pt x="1594" y="839"/>
                  <a:pt x="1676" y="793"/>
                </a:cubicBezTo>
                <a:cubicBezTo>
                  <a:pt x="1758" y="747"/>
                  <a:pt x="1843" y="720"/>
                  <a:pt x="1860" y="624"/>
                </a:cubicBezTo>
                <a:cubicBezTo>
                  <a:pt x="1877" y="528"/>
                  <a:pt x="1835" y="306"/>
                  <a:pt x="1776" y="219"/>
                </a:cubicBezTo>
                <a:cubicBezTo>
                  <a:pt x="1717" y="132"/>
                  <a:pt x="1599" y="134"/>
                  <a:pt x="1503" y="100"/>
                </a:cubicBezTo>
                <a:cubicBezTo>
                  <a:pt x="1407" y="66"/>
                  <a:pt x="1302" y="26"/>
                  <a:pt x="1200" y="13"/>
                </a:cubicBezTo>
                <a:cubicBezTo>
                  <a:pt x="1098" y="0"/>
                  <a:pt x="974" y="7"/>
                  <a:pt x="889" y="23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19030B-5BD3-114F-B249-57401BFC96FB}"/>
              </a:ext>
            </a:extLst>
          </p:cNvPr>
          <p:cNvSpPr/>
          <p:nvPr/>
        </p:nvSpPr>
        <p:spPr>
          <a:xfrm>
            <a:off x="4944218" y="2675931"/>
            <a:ext cx="2194145" cy="174583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0C9D10E-5651-A74C-93AC-3C99ACEB97DA}"/>
              </a:ext>
            </a:extLst>
          </p:cNvPr>
          <p:cNvCxnSpPr>
            <a:cxnSpLocks/>
          </p:cNvCxnSpPr>
          <p:nvPr/>
        </p:nvCxnSpPr>
        <p:spPr>
          <a:xfrm flipV="1">
            <a:off x="3204457" y="2995594"/>
            <a:ext cx="0" cy="2502331"/>
          </a:xfrm>
          <a:prstGeom prst="line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Group 88">
            <a:extLst>
              <a:ext uri="{FF2B5EF4-FFF2-40B4-BE49-F238E27FC236}">
                <a16:creationId xmlns:a16="http://schemas.microsoft.com/office/drawing/2014/main" id="{55BCE33F-AF9C-9244-A84E-ABFE39D35FDD}"/>
              </a:ext>
            </a:extLst>
          </p:cNvPr>
          <p:cNvGrpSpPr/>
          <p:nvPr/>
        </p:nvGrpSpPr>
        <p:grpSpPr>
          <a:xfrm>
            <a:off x="5528837" y="2685375"/>
            <a:ext cx="1404036" cy="384588"/>
            <a:chOff x="8597346" y="692270"/>
            <a:chExt cx="1404036" cy="384588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3181679B-461D-F54E-B35C-1F26F43C0389}"/>
                </a:ext>
              </a:extLst>
            </p:cNvPr>
            <p:cNvSpPr/>
            <p:nvPr/>
          </p:nvSpPr>
          <p:spPr>
            <a:xfrm>
              <a:off x="8597936" y="756182"/>
              <a:ext cx="1403446" cy="266167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C8C24D3-DD36-2249-9CAB-AD499E2FCA24}"/>
                </a:ext>
              </a:extLst>
            </p:cNvPr>
            <p:cNvSpPr txBox="1"/>
            <p:nvPr/>
          </p:nvSpPr>
          <p:spPr>
            <a:xfrm>
              <a:off x="8893175" y="707526"/>
              <a:ext cx="11082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HTTP msg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A5E8010F-AACF-1444-9E25-B05D5044AA5A}"/>
                </a:ext>
              </a:extLst>
            </p:cNvPr>
            <p:cNvSpPr txBox="1"/>
            <p:nvPr/>
          </p:nvSpPr>
          <p:spPr>
            <a:xfrm>
              <a:off x="8597346" y="692270"/>
              <a:ext cx="380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</a:t>
              </a:r>
              <a:r>
                <a:rPr lang="en-US" baseline="-25000" dirty="0" err="1"/>
                <a:t>t</a:t>
              </a:r>
              <a:endParaRPr lang="en-US" baseline="-25000" dirty="0"/>
            </a:p>
          </p:txBody>
        </p: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4FFEBBBB-2623-A645-BE22-49AB28379D36}"/>
              </a:ext>
            </a:extLst>
          </p:cNvPr>
          <p:cNvSpPr/>
          <p:nvPr/>
        </p:nvSpPr>
        <p:spPr>
          <a:xfrm>
            <a:off x="5864224" y="2340021"/>
            <a:ext cx="1063879" cy="2661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E6AB7BA-7EC8-0044-B495-B5FBC9F37B18}"/>
              </a:ext>
            </a:extLst>
          </p:cNvPr>
          <p:cNvSpPr txBox="1"/>
          <p:nvPr/>
        </p:nvSpPr>
        <p:spPr>
          <a:xfrm>
            <a:off x="5819897" y="2291365"/>
            <a:ext cx="1108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 msg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F458F2E-0B98-1741-9C0D-ECC805BD8799}"/>
              </a:ext>
            </a:extLst>
          </p:cNvPr>
          <p:cNvCxnSpPr>
            <a:cxnSpLocks/>
          </p:cNvCxnSpPr>
          <p:nvPr/>
        </p:nvCxnSpPr>
        <p:spPr>
          <a:xfrm>
            <a:off x="7011397" y="2484139"/>
            <a:ext cx="0" cy="3013786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3591F4-8564-6A44-BC41-A0C901C7BC9C}"/>
              </a:ext>
            </a:extLst>
          </p:cNvPr>
          <p:cNvCxnSpPr>
            <a:cxnSpLocks/>
          </p:cNvCxnSpPr>
          <p:nvPr/>
        </p:nvCxnSpPr>
        <p:spPr>
          <a:xfrm>
            <a:off x="3184573" y="5478673"/>
            <a:ext cx="3851736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>
            <a:extLst>
              <a:ext uri="{FF2B5EF4-FFF2-40B4-BE49-F238E27FC236}">
                <a16:creationId xmlns:a16="http://schemas.microsoft.com/office/drawing/2014/main" id="{7E44E6E3-ED5F-EA46-A3F3-2FC71EED50CF}"/>
              </a:ext>
            </a:extLst>
          </p:cNvPr>
          <p:cNvSpPr/>
          <p:nvPr/>
        </p:nvSpPr>
        <p:spPr>
          <a:xfrm>
            <a:off x="5864224" y="2291365"/>
            <a:ext cx="1063879" cy="30054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14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AF567B-A744-BF46-B80D-389C2E4393B6}"/>
              </a:ext>
            </a:extLst>
          </p:cNvPr>
          <p:cNvGrpSpPr/>
          <p:nvPr/>
        </p:nvGrpSpPr>
        <p:grpSpPr>
          <a:xfrm>
            <a:off x="141514" y="827314"/>
            <a:ext cx="11908971" cy="4739615"/>
            <a:chOff x="2511281" y="3262667"/>
            <a:chExt cx="7770812" cy="3121540"/>
          </a:xfrm>
        </p:grpSpPr>
        <p:sp>
          <p:nvSpPr>
            <p:cNvPr id="132" name="Freeform 157">
              <a:extLst>
                <a:ext uri="{FF2B5EF4-FFF2-40B4-BE49-F238E27FC236}">
                  <a16:creationId xmlns:a16="http://schemas.microsoft.com/office/drawing/2014/main" id="{511A693F-4BF3-344C-BDC6-28BAA9839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431" y="3572744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5" name="Rectangle 23">
              <a:extLst>
                <a:ext uri="{FF2B5EF4-FFF2-40B4-BE49-F238E27FC236}">
                  <a16:creationId xmlns:a16="http://schemas.microsoft.com/office/drawing/2014/main" id="{F1314FFD-BA11-A042-BA84-1061E3729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6118" y="3623544"/>
              <a:ext cx="1497013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6" name="Rectangle 24">
              <a:extLst>
                <a:ext uri="{FF2B5EF4-FFF2-40B4-BE49-F238E27FC236}">
                  <a16:creationId xmlns:a16="http://schemas.microsoft.com/office/drawing/2014/main" id="{89D8A59C-E128-B74A-B94F-06FAC9DB7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1193" y="3677519"/>
              <a:ext cx="1473200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7" name="Line 25">
              <a:extLst>
                <a:ext uri="{FF2B5EF4-FFF2-40B4-BE49-F238E27FC236}">
                  <a16:creationId xmlns:a16="http://schemas.microsoft.com/office/drawing/2014/main" id="{B922FB1F-8B1A-1843-A740-29E910EB3E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7543" y="4447457"/>
              <a:ext cx="146050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Text Box 26">
              <a:extLst>
                <a:ext uri="{FF2B5EF4-FFF2-40B4-BE49-F238E27FC236}">
                  <a16:creationId xmlns:a16="http://schemas.microsoft.com/office/drawing/2014/main" id="{BE3B5056-5F96-5946-AEC3-17140DB163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8981" y="4480178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49" name="Line 27">
              <a:extLst>
                <a:ext uri="{FF2B5EF4-FFF2-40B4-BE49-F238E27FC236}">
                  <a16:creationId xmlns:a16="http://schemas.microsoft.com/office/drawing/2014/main" id="{FF1A214D-FBCE-7342-8332-F3FA9C577B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9131" y="47649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Text Box 26">
              <a:extLst>
                <a:ext uri="{FF2B5EF4-FFF2-40B4-BE49-F238E27FC236}">
                  <a16:creationId xmlns:a16="http://schemas.microsoft.com/office/drawing/2014/main" id="{50D62C6A-4C80-854F-A4B8-723E99A5A7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3778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52" name="Text Box 26">
              <a:extLst>
                <a:ext uri="{FF2B5EF4-FFF2-40B4-BE49-F238E27FC236}">
                  <a16:creationId xmlns:a16="http://schemas.microsoft.com/office/drawing/2014/main" id="{A79D3A45-C33B-7046-9088-A02FAACCA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084965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53" name="Text Box 26">
              <a:extLst>
                <a:ext uri="{FF2B5EF4-FFF2-40B4-BE49-F238E27FC236}">
                  <a16:creationId xmlns:a16="http://schemas.microsoft.com/office/drawing/2014/main" id="{F3520259-D4C5-3340-8000-3B8C746A77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479368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55" name="Line 27">
              <a:extLst>
                <a:ext uri="{FF2B5EF4-FFF2-40B4-BE49-F238E27FC236}">
                  <a16:creationId xmlns:a16="http://schemas.microsoft.com/office/drawing/2014/main" id="{E1326351-38D1-A440-A7B8-5079367D54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5956" y="507610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6" name="Line 27">
              <a:extLst>
                <a:ext uri="{FF2B5EF4-FFF2-40B4-BE49-F238E27FC236}">
                  <a16:creationId xmlns:a16="http://schemas.microsoft.com/office/drawing/2014/main" id="{891B0B5D-A14D-1A40-B291-CC1A04A094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2781" y="53745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0" name="Rectangle 23">
              <a:extLst>
                <a:ext uri="{FF2B5EF4-FFF2-40B4-BE49-F238E27FC236}">
                  <a16:creationId xmlns:a16="http://schemas.microsoft.com/office/drawing/2014/main" id="{18A5F7E9-E597-8A49-8FBA-5EBCB6131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8306" y="3993432"/>
              <a:ext cx="1296987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1" name="Rectangle 24">
              <a:extLst>
                <a:ext uri="{FF2B5EF4-FFF2-40B4-BE49-F238E27FC236}">
                  <a16:creationId xmlns:a16="http://schemas.microsoft.com/office/drawing/2014/main" id="{5DFFE03C-FB1C-D742-84E9-52CBDDB9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0206" y="4047407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2" name="Line 25">
              <a:extLst>
                <a:ext uri="{FF2B5EF4-FFF2-40B4-BE49-F238E27FC236}">
                  <a16:creationId xmlns:a16="http://schemas.microsoft.com/office/drawing/2014/main" id="{5AD7BC14-F444-E745-8910-70D580A778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9731" y="4807819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3" name="Text Box 26">
              <a:extLst>
                <a:ext uri="{FF2B5EF4-FFF2-40B4-BE49-F238E27FC236}">
                  <a16:creationId xmlns:a16="http://schemas.microsoft.com/office/drawing/2014/main" id="{1058B2AB-1EA8-1A46-9E03-D8FFDD9E54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483337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74" name="Line 27">
              <a:extLst>
                <a:ext uri="{FF2B5EF4-FFF2-40B4-BE49-F238E27FC236}">
                  <a16:creationId xmlns:a16="http://schemas.microsoft.com/office/drawing/2014/main" id="{3A83CA24-DF84-F740-B870-F5C298378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97668" y="51284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5" name="Line 28">
              <a:extLst>
                <a:ext uri="{FF2B5EF4-FFF2-40B4-BE49-F238E27FC236}">
                  <a16:creationId xmlns:a16="http://schemas.microsoft.com/office/drawing/2014/main" id="{1D5846CF-9A4C-784A-A5A4-98F8F1486D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4380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6" name="Line 29">
              <a:extLst>
                <a:ext uri="{FF2B5EF4-FFF2-40B4-BE49-F238E27FC236}">
                  <a16:creationId xmlns:a16="http://schemas.microsoft.com/office/drawing/2014/main" id="{987AF988-33D7-A644-9737-1635D99E92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72380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7" name="Text Box 26">
              <a:extLst>
                <a:ext uri="{FF2B5EF4-FFF2-40B4-BE49-F238E27FC236}">
                  <a16:creationId xmlns:a16="http://schemas.microsoft.com/office/drawing/2014/main" id="{DC53D19A-63B2-7141-9008-9BC3F67805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1793" y="403788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78" name="Text Box 26">
              <a:extLst>
                <a:ext uri="{FF2B5EF4-FFF2-40B4-BE49-F238E27FC236}">
                  <a16:creationId xmlns:a16="http://schemas.microsoft.com/office/drawing/2014/main" id="{668FFB30-2FA6-AE41-99EF-4D74E37F3E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37343" y="574541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79" name="Text Box 26">
              <a:extLst>
                <a:ext uri="{FF2B5EF4-FFF2-40B4-BE49-F238E27FC236}">
                  <a16:creationId xmlns:a16="http://schemas.microsoft.com/office/drawing/2014/main" id="{9646084A-4EA0-5345-8A3E-91D3475359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9290" y="543815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80" name="Text Box 26">
              <a:extLst>
                <a:ext uri="{FF2B5EF4-FFF2-40B4-BE49-F238E27FC236}">
                  <a16:creationId xmlns:a16="http://schemas.microsoft.com/office/drawing/2014/main" id="{9FDE009F-BD4C-6B4C-A66D-690533C0F5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5150053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82" name="Freeform 103">
              <a:extLst>
                <a:ext uri="{FF2B5EF4-FFF2-40B4-BE49-F238E27FC236}">
                  <a16:creationId xmlns:a16="http://schemas.microsoft.com/office/drawing/2014/main" id="{DEF6D5D3-E4DA-4B46-BBC5-93311E115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081" y="4025182"/>
              <a:ext cx="581025" cy="2038350"/>
            </a:xfrm>
            <a:custGeom>
              <a:avLst/>
              <a:gdLst>
                <a:gd name="T0" fmla="*/ 2147483647 w 366"/>
                <a:gd name="T1" fmla="*/ 2147483647 h 1284"/>
                <a:gd name="T2" fmla="*/ 2147483647 w 366"/>
                <a:gd name="T3" fmla="*/ 0 h 1284"/>
                <a:gd name="T4" fmla="*/ 0 w 366"/>
                <a:gd name="T5" fmla="*/ 2147483647 h 1284"/>
                <a:gd name="T6" fmla="*/ 2147483647 w 366"/>
                <a:gd name="T7" fmla="*/ 2147483647 h 1284"/>
                <a:gd name="T8" fmla="*/ 2147483647 w 366"/>
                <a:gd name="T9" fmla="*/ 2147483647 h 1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6" h="1284">
                  <a:moveTo>
                    <a:pt x="366" y="1278"/>
                  </a:moveTo>
                  <a:lnTo>
                    <a:pt x="12" y="0"/>
                  </a:lnTo>
                  <a:lnTo>
                    <a:pt x="0" y="1224"/>
                  </a:lnTo>
                  <a:lnTo>
                    <a:pt x="186" y="1284"/>
                  </a:lnTo>
                  <a:lnTo>
                    <a:pt x="366" y="1278"/>
                  </a:lnTo>
                  <a:close/>
                </a:path>
              </a:pathLst>
            </a:custGeom>
            <a:gradFill rotWithShape="1">
              <a:gsLst>
                <a:gs pos="0">
                  <a:srgbClr val="B2B2B2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3" name="Freeform 70">
              <a:extLst>
                <a:ext uri="{FF2B5EF4-FFF2-40B4-BE49-F238E27FC236}">
                  <a16:creationId xmlns:a16="http://schemas.microsoft.com/office/drawing/2014/main" id="{4A88383C-61F9-1949-9D88-EC83EDA3F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6418" y="4045819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4" name="Rectangle 23">
              <a:extLst>
                <a:ext uri="{FF2B5EF4-FFF2-40B4-BE49-F238E27FC236}">
                  <a16:creationId xmlns:a16="http://schemas.microsoft.com/office/drawing/2014/main" id="{AC94A5E0-4794-4246-825A-61CE41279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318" y="4001369"/>
              <a:ext cx="1296988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5" name="Rectangle 24">
              <a:extLst>
                <a:ext uri="{FF2B5EF4-FFF2-40B4-BE49-F238E27FC236}">
                  <a16:creationId xmlns:a16="http://schemas.microsoft.com/office/drawing/2014/main" id="{6F8DDC46-C4B7-DF4E-8AF5-C602B6EAA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5218" y="4055344"/>
              <a:ext cx="1273175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6" name="Line 25">
              <a:extLst>
                <a:ext uri="{FF2B5EF4-FFF2-40B4-BE49-F238E27FC236}">
                  <a16:creationId xmlns:a16="http://schemas.microsoft.com/office/drawing/2014/main" id="{DBA82451-A905-D646-87C3-445C7FB421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4743" y="48157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7" name="Text Box 26">
              <a:extLst>
                <a:ext uri="{FF2B5EF4-FFF2-40B4-BE49-F238E27FC236}">
                  <a16:creationId xmlns:a16="http://schemas.microsoft.com/office/drawing/2014/main" id="{20A57016-2D36-9945-9BC2-7F8B32341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484130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88" name="Line 27">
              <a:extLst>
                <a:ext uri="{FF2B5EF4-FFF2-40B4-BE49-F238E27FC236}">
                  <a16:creationId xmlns:a16="http://schemas.microsoft.com/office/drawing/2014/main" id="{C4DE758D-2140-4D46-8462-D030054EF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681" y="5136432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9" name="Line 28">
              <a:extLst>
                <a:ext uri="{FF2B5EF4-FFF2-40B4-BE49-F238E27FC236}">
                  <a16:creationId xmlns:a16="http://schemas.microsoft.com/office/drawing/2014/main" id="{54E984A7-4546-6E49-B9F8-528EAF4E1F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4459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0" name="Line 29">
              <a:extLst>
                <a:ext uri="{FF2B5EF4-FFF2-40B4-BE49-F238E27FC236}">
                  <a16:creationId xmlns:a16="http://schemas.microsoft.com/office/drawing/2014/main" id="{85DE9E64-476F-6F4E-8BFA-3205F1E596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73174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1" name="Text Box 26">
              <a:extLst>
                <a:ext uri="{FF2B5EF4-FFF2-40B4-BE49-F238E27FC236}">
                  <a16:creationId xmlns:a16="http://schemas.microsoft.com/office/drawing/2014/main" id="{A1B9282E-64F8-1442-8F95-7A9813CE8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6806" y="404581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92" name="Text Box 26">
              <a:extLst>
                <a:ext uri="{FF2B5EF4-FFF2-40B4-BE49-F238E27FC236}">
                  <a16:creationId xmlns:a16="http://schemas.microsoft.com/office/drawing/2014/main" id="{83782313-46E0-BE46-BEED-BDC4F6A04A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2356" y="57461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93" name="Text Box 26">
              <a:extLst>
                <a:ext uri="{FF2B5EF4-FFF2-40B4-BE49-F238E27FC236}">
                  <a16:creationId xmlns:a16="http://schemas.microsoft.com/office/drawing/2014/main" id="{E3A71501-A89A-D249-84FB-20D98047A2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1406" y="545326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94" name="Text Box 26">
              <a:extLst>
                <a:ext uri="{FF2B5EF4-FFF2-40B4-BE49-F238E27FC236}">
                  <a16:creationId xmlns:a16="http://schemas.microsoft.com/office/drawing/2014/main" id="{6C7F0039-C145-9D4F-92E4-1AF9B0406D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5157990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grpSp>
          <p:nvGrpSpPr>
            <p:cNvPr id="216" name="Group 179">
              <a:extLst>
                <a:ext uri="{FF2B5EF4-FFF2-40B4-BE49-F238E27FC236}">
                  <a16:creationId xmlns:a16="http://schemas.microsoft.com/office/drawing/2014/main" id="{D0DD382B-DAC3-2346-B02D-B07D992120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1281" y="5555532"/>
              <a:ext cx="800100" cy="828675"/>
              <a:chOff x="-44" y="1473"/>
              <a:chExt cx="981" cy="1105"/>
            </a:xfrm>
          </p:grpSpPr>
          <p:pic>
            <p:nvPicPr>
              <p:cNvPr id="217" name="Picture 180" descr="desktop_computer_stylized_medium">
                <a:extLst>
                  <a:ext uri="{FF2B5EF4-FFF2-40B4-BE49-F238E27FC236}">
                    <a16:creationId xmlns:a16="http://schemas.microsoft.com/office/drawing/2014/main" id="{DED124CB-DBF2-BA4A-A3F5-D0D2EE27E0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8" name="Freeform 181">
                <a:extLst>
                  <a:ext uri="{FF2B5EF4-FFF2-40B4-BE49-F238E27FC236}">
                    <a16:creationId xmlns:a16="http://schemas.microsoft.com/office/drawing/2014/main" id="{45C70753-F80F-0E44-A5BE-EA6A010301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19" name="Group 182">
              <a:extLst>
                <a:ext uri="{FF2B5EF4-FFF2-40B4-BE49-F238E27FC236}">
                  <a16:creationId xmlns:a16="http://schemas.microsoft.com/office/drawing/2014/main" id="{8C1F52F1-3DCD-D94D-B922-F8CEBAB5F0B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9493106" y="5469807"/>
              <a:ext cx="788987" cy="782637"/>
              <a:chOff x="-44" y="1473"/>
              <a:chExt cx="981" cy="1105"/>
            </a:xfrm>
          </p:grpSpPr>
          <p:pic>
            <p:nvPicPr>
              <p:cNvPr id="220" name="Picture 183" descr="desktop_computer_stylized_medium">
                <a:extLst>
                  <a:ext uri="{FF2B5EF4-FFF2-40B4-BE49-F238E27FC236}">
                    <a16:creationId xmlns:a16="http://schemas.microsoft.com/office/drawing/2014/main" id="{E6083DB7-3B07-6F40-9810-0033E2E06F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1" name="Freeform 184">
                <a:extLst>
                  <a:ext uri="{FF2B5EF4-FFF2-40B4-BE49-F238E27FC236}">
                    <a16:creationId xmlns:a16="http://schemas.microsoft.com/office/drawing/2014/main" id="{28CB0DC7-F192-5840-BCC3-B9D66210604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22" name="Group 185">
              <a:extLst>
                <a:ext uri="{FF2B5EF4-FFF2-40B4-BE49-F238E27FC236}">
                  <a16:creationId xmlns:a16="http://schemas.microsoft.com/office/drawing/2014/main" id="{7750F2FB-96FA-374A-AF56-26502EF046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83031" y="5055469"/>
              <a:ext cx="358775" cy="704850"/>
              <a:chOff x="4140" y="429"/>
              <a:chExt cx="1425" cy="2396"/>
            </a:xfrm>
          </p:grpSpPr>
          <p:sp>
            <p:nvSpPr>
              <p:cNvPr id="223" name="Freeform 186">
                <a:extLst>
                  <a:ext uri="{FF2B5EF4-FFF2-40B4-BE49-F238E27FC236}">
                    <a16:creationId xmlns:a16="http://schemas.microsoft.com/office/drawing/2014/main" id="{E441858B-A566-F746-B48C-912CA302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7 w 354"/>
                  <a:gd name="T1" fmla="*/ 0 h 2742"/>
                  <a:gd name="T2" fmla="*/ 38 w 354"/>
                  <a:gd name="T3" fmla="*/ 55 h 2742"/>
                  <a:gd name="T4" fmla="*/ 37 w 354"/>
                  <a:gd name="T5" fmla="*/ 425 h 2742"/>
                  <a:gd name="T6" fmla="*/ 0 w 354"/>
                  <a:gd name="T7" fmla="*/ 445 h 2742"/>
                  <a:gd name="T8" fmla="*/ 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4" name="Rectangle 187">
                <a:extLst>
                  <a:ext uri="{FF2B5EF4-FFF2-40B4-BE49-F238E27FC236}">
                    <a16:creationId xmlns:a16="http://schemas.microsoft.com/office/drawing/2014/main" id="{20003129-35A4-1E46-8065-8AF4C6403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3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5" name="Freeform 188">
                <a:extLst>
                  <a:ext uri="{FF2B5EF4-FFF2-40B4-BE49-F238E27FC236}">
                    <a16:creationId xmlns:a16="http://schemas.microsoft.com/office/drawing/2014/main" id="{6F94D7AE-C4D1-AF4A-B970-086B7D245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3 w 211"/>
                  <a:gd name="T3" fmla="*/ 36 h 2537"/>
                  <a:gd name="T4" fmla="*/ 2 w 211"/>
                  <a:gd name="T5" fmla="*/ 405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6" name="Freeform 189">
                <a:extLst>
                  <a:ext uri="{FF2B5EF4-FFF2-40B4-BE49-F238E27FC236}">
                    <a16:creationId xmlns:a16="http://schemas.microsoft.com/office/drawing/2014/main" id="{EAFC03EF-54DF-8942-9852-25739DA15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1 h 226"/>
                  <a:gd name="T4" fmla="*/ 36 w 328"/>
                  <a:gd name="T5" fmla="*/ 38 h 226"/>
                  <a:gd name="T6" fmla="*/ 0 w 328"/>
                  <a:gd name="T7" fmla="*/ 1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Rectangle 190">
                <a:extLst>
                  <a:ext uri="{FF2B5EF4-FFF2-40B4-BE49-F238E27FC236}">
                    <a16:creationId xmlns:a16="http://schemas.microsoft.com/office/drawing/2014/main" id="{2241F7B6-5281-A74E-8DCB-3BE3777E9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9" y="693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28" name="Group 191">
                <a:extLst>
                  <a:ext uri="{FF2B5EF4-FFF2-40B4-BE49-F238E27FC236}">
                    <a16:creationId xmlns:a16="http://schemas.microsoft.com/office/drawing/2014/main" id="{02DB0249-6EBB-FF4B-B17F-CC771B255D0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3" name="AutoShape 192">
                  <a:extLst>
                    <a:ext uri="{FF2B5EF4-FFF2-40B4-BE49-F238E27FC236}">
                      <a16:creationId xmlns:a16="http://schemas.microsoft.com/office/drawing/2014/main" id="{BE55370E-BC12-1B42-9E3C-C950033EEF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4" name="AutoShape 193">
                  <a:extLst>
                    <a:ext uri="{FF2B5EF4-FFF2-40B4-BE49-F238E27FC236}">
                      <a16:creationId xmlns:a16="http://schemas.microsoft.com/office/drawing/2014/main" id="{1BBB99EB-2FFB-5942-9855-24BEE1C689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3" y="2582"/>
                  <a:ext cx="692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29" name="Rectangle 194">
                <a:extLst>
                  <a:ext uri="{FF2B5EF4-FFF2-40B4-BE49-F238E27FC236}">
                    <a16:creationId xmlns:a16="http://schemas.microsoft.com/office/drawing/2014/main" id="{9C5699FC-2B4E-BD46-B9CC-CA578E2EA7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2" y="101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0" name="Group 195">
                <a:extLst>
                  <a:ext uri="{FF2B5EF4-FFF2-40B4-BE49-F238E27FC236}">
                    <a16:creationId xmlns:a16="http://schemas.microsoft.com/office/drawing/2014/main" id="{676615F3-A30A-9740-8080-AFEE6BAAEF9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1" name="AutoShape 196">
                  <a:extLst>
                    <a:ext uri="{FF2B5EF4-FFF2-40B4-BE49-F238E27FC236}">
                      <a16:creationId xmlns:a16="http://schemas.microsoft.com/office/drawing/2014/main" id="{D31569A0-2CDC-3B4B-B7FA-067BF2CB0D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4" cy="16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2" name="AutoShape 197">
                  <a:extLst>
                    <a:ext uri="{FF2B5EF4-FFF2-40B4-BE49-F238E27FC236}">
                      <a16:creationId xmlns:a16="http://schemas.microsoft.com/office/drawing/2014/main" id="{5D70C5E6-3DFB-1D45-8469-DE5EA96E13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6"/>
                  <a:ext cx="69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1" name="Rectangle 198">
                <a:extLst>
                  <a:ext uri="{FF2B5EF4-FFF2-40B4-BE49-F238E27FC236}">
                    <a16:creationId xmlns:a16="http://schemas.microsoft.com/office/drawing/2014/main" id="{AE060187-10EA-1F4E-AEDE-8C6C0E835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2" name="Rectangle 199">
                <a:extLst>
                  <a:ext uri="{FF2B5EF4-FFF2-40B4-BE49-F238E27FC236}">
                    <a16:creationId xmlns:a16="http://schemas.microsoft.com/office/drawing/2014/main" id="{32874526-51C0-C749-BDC8-3D9F62AFE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3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3" name="Group 200">
                <a:extLst>
                  <a:ext uri="{FF2B5EF4-FFF2-40B4-BE49-F238E27FC236}">
                    <a16:creationId xmlns:a16="http://schemas.microsoft.com/office/drawing/2014/main" id="{09E63F43-E74F-6045-A673-3756891EE94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49" name="AutoShape 201">
                  <a:extLst>
                    <a:ext uri="{FF2B5EF4-FFF2-40B4-BE49-F238E27FC236}">
                      <a16:creationId xmlns:a16="http://schemas.microsoft.com/office/drawing/2014/main" id="{0296B9BB-82CD-2A45-8E56-F4ACF6FCC0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0" name="AutoShape 202">
                  <a:extLst>
                    <a:ext uri="{FF2B5EF4-FFF2-40B4-BE49-F238E27FC236}">
                      <a16:creationId xmlns:a16="http://schemas.microsoft.com/office/drawing/2014/main" id="{DD3C3254-A817-B449-AE0F-31BEFF504A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9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4" name="Freeform 203">
                <a:extLst>
                  <a:ext uri="{FF2B5EF4-FFF2-40B4-BE49-F238E27FC236}">
                    <a16:creationId xmlns:a16="http://schemas.microsoft.com/office/drawing/2014/main" id="{D05041BE-8046-EB49-A23A-C7FEB06D9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0 h 226"/>
                  <a:gd name="T4" fmla="*/ 36 w 328"/>
                  <a:gd name="T5" fmla="*/ 36 h 226"/>
                  <a:gd name="T6" fmla="*/ 0 w 328"/>
                  <a:gd name="T7" fmla="*/ 1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5" name="Group 204">
                <a:extLst>
                  <a:ext uri="{FF2B5EF4-FFF2-40B4-BE49-F238E27FC236}">
                    <a16:creationId xmlns:a16="http://schemas.microsoft.com/office/drawing/2014/main" id="{BD1D997D-F690-4C4E-9473-F0433427C9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7" name="AutoShape 205">
                  <a:extLst>
                    <a:ext uri="{FF2B5EF4-FFF2-40B4-BE49-F238E27FC236}">
                      <a16:creationId xmlns:a16="http://schemas.microsoft.com/office/drawing/2014/main" id="{631C3D3D-8F7D-6F44-AD56-665A5242B6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3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48" name="AutoShape 206">
                  <a:extLst>
                    <a:ext uri="{FF2B5EF4-FFF2-40B4-BE49-F238E27FC236}">
                      <a16:creationId xmlns:a16="http://schemas.microsoft.com/office/drawing/2014/main" id="{E7F87D38-4528-0F45-9911-B79B599D25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2"/>
                  <a:ext cx="691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6" name="Rectangle 207">
                <a:extLst>
                  <a:ext uri="{FF2B5EF4-FFF2-40B4-BE49-F238E27FC236}">
                    <a16:creationId xmlns:a16="http://schemas.microsoft.com/office/drawing/2014/main" id="{60B24777-81BE-BC42-AC64-6F2229E5F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9" cy="2288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Freeform 208">
                <a:extLst>
                  <a:ext uri="{FF2B5EF4-FFF2-40B4-BE49-F238E27FC236}">
                    <a16:creationId xmlns:a16="http://schemas.microsoft.com/office/drawing/2014/main" id="{FD1049FD-ADAC-FC43-A186-6585ECAE4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32 w 296"/>
                  <a:gd name="T3" fmla="*/ 22 h 256"/>
                  <a:gd name="T4" fmla="*/ 32 w 296"/>
                  <a:gd name="T5" fmla="*/ 41 h 256"/>
                  <a:gd name="T6" fmla="*/ 0 w 296"/>
                  <a:gd name="T7" fmla="*/ 15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8" name="Freeform 209">
                <a:extLst>
                  <a:ext uri="{FF2B5EF4-FFF2-40B4-BE49-F238E27FC236}">
                    <a16:creationId xmlns:a16="http://schemas.microsoft.com/office/drawing/2014/main" id="{A25585BA-2AFC-3047-B9D5-7CC45D5DB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34 w 304"/>
                  <a:gd name="T3" fmla="*/ 27 h 288"/>
                  <a:gd name="T4" fmla="*/ 31 w 304"/>
                  <a:gd name="T5" fmla="*/ 48 h 288"/>
                  <a:gd name="T6" fmla="*/ 2 w 304"/>
                  <a:gd name="T7" fmla="*/ 2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9" name="Oval 210">
                <a:extLst>
                  <a:ext uri="{FF2B5EF4-FFF2-40B4-BE49-F238E27FC236}">
                    <a16:creationId xmlns:a16="http://schemas.microsoft.com/office/drawing/2014/main" id="{78C608B6-FCB9-3F43-A504-D33DD7782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0" name="Freeform 211">
                <a:extLst>
                  <a:ext uri="{FF2B5EF4-FFF2-40B4-BE49-F238E27FC236}">
                    <a16:creationId xmlns:a16="http://schemas.microsoft.com/office/drawing/2014/main" id="{F24BE4FA-86B6-5840-8B76-BF70EF006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8 h 240"/>
                  <a:gd name="T2" fmla="*/ 2 w 306"/>
                  <a:gd name="T3" fmla="*/ 40 h 240"/>
                  <a:gd name="T4" fmla="*/ 34 w 306"/>
                  <a:gd name="T5" fmla="*/ 18 h 240"/>
                  <a:gd name="T6" fmla="*/ 32 w 306"/>
                  <a:gd name="T7" fmla="*/ 0 h 240"/>
                  <a:gd name="T8" fmla="*/ 0 w 306"/>
                  <a:gd name="T9" fmla="*/ 1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41" name="AutoShape 212">
                <a:extLst>
                  <a:ext uri="{FF2B5EF4-FFF2-40B4-BE49-F238E27FC236}">
                    <a16:creationId xmlns:a16="http://schemas.microsoft.com/office/drawing/2014/main" id="{22C6B4EC-00C6-BA43-95E2-370E8204D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198" cy="146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2" name="AutoShape 213">
                <a:extLst>
                  <a:ext uri="{FF2B5EF4-FFF2-40B4-BE49-F238E27FC236}">
                    <a16:creationId xmlns:a16="http://schemas.microsoft.com/office/drawing/2014/main" id="{7B9210ED-D802-C84E-8A67-93399801B5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12"/>
                <a:ext cx="1072" cy="8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3" name="Oval 214">
                <a:extLst>
                  <a:ext uri="{FF2B5EF4-FFF2-40B4-BE49-F238E27FC236}">
                    <a16:creationId xmlns:a16="http://schemas.microsoft.com/office/drawing/2014/main" id="{552E77C8-7BFE-BF4D-8F0B-DF6513BE6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2"/>
                <a:ext cx="158" cy="146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4" name="Oval 215">
                <a:extLst>
                  <a:ext uri="{FF2B5EF4-FFF2-40B4-BE49-F238E27FC236}">
                    <a16:creationId xmlns:a16="http://schemas.microsoft.com/office/drawing/2014/main" id="{86496A7E-E21F-444D-B883-E410329FF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2"/>
                <a:ext cx="158" cy="14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45" name="Oval 216">
                <a:extLst>
                  <a:ext uri="{FF2B5EF4-FFF2-40B4-BE49-F238E27FC236}">
                    <a16:creationId xmlns:a16="http://schemas.microsoft.com/office/drawing/2014/main" id="{555E4B0D-EDB2-D04B-B9AD-93FA92DDA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3" y="2382"/>
                <a:ext cx="158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6" name="Rectangle 217">
                <a:extLst>
                  <a:ext uri="{FF2B5EF4-FFF2-40B4-BE49-F238E27FC236}">
                    <a16:creationId xmlns:a16="http://schemas.microsoft.com/office/drawing/2014/main" id="{DE659B39-E72A-634A-A2AC-C4BA4DC9C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7"/>
                <a:ext cx="88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6336" y="4363319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1F04B-A3B3-534D-A252-A4AC29C657DE}"/>
                </a:ext>
              </a:extLst>
            </p:cNvPr>
            <p:cNvSpPr txBox="1"/>
            <p:nvPr/>
          </p:nvSpPr>
          <p:spPr>
            <a:xfrm>
              <a:off x="5723493" y="3262667"/>
              <a:ext cx="126581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HTTP server</a:t>
              </a:r>
            </a:p>
          </p:txBody>
        </p:sp>
        <p:pic>
          <p:nvPicPr>
            <p:cNvPr id="1028" name="Picture 4" descr="Image result for apache web server logo">
              <a:extLst>
                <a:ext uri="{FF2B5EF4-FFF2-40B4-BE49-F238E27FC236}">
                  <a16:creationId xmlns:a16="http://schemas.microsoft.com/office/drawing/2014/main" id="{2DA3452A-DE33-3D41-95D5-C755A41915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9399" y="3712220"/>
              <a:ext cx="1425575" cy="6291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2" name="Picture 2" descr="Image result for firefox logo">
              <a:extLst>
                <a:ext uri="{FF2B5EF4-FFF2-40B4-BE49-F238E27FC236}">
                  <a16:creationId xmlns:a16="http://schemas.microsoft.com/office/drawing/2014/main" id="{E576EC8B-3CC8-044B-BD3B-8A4342C698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99" y="4326644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4515" y="4091654"/>
              <a:ext cx="387318" cy="3929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DC4B02DA-C340-9945-87C2-952E1901FB43}"/>
                </a:ext>
              </a:extLst>
            </p:cNvPr>
            <p:cNvSpPr txBox="1"/>
            <p:nvPr/>
          </p:nvSpPr>
          <p:spPr>
            <a:xfrm>
              <a:off x="3822815" y="3627317"/>
              <a:ext cx="64236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</a:p>
          </p:txBody>
        </p:sp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2599" y="4424842"/>
              <a:ext cx="691469" cy="3889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1" name="Freeform 296">
            <a:extLst>
              <a:ext uri="{FF2B5EF4-FFF2-40B4-BE49-F238E27FC236}">
                <a16:creationId xmlns:a16="http://schemas.microsoft.com/office/drawing/2014/main" id="{06DFDE96-5B04-984C-B72D-22D074DF3E82}"/>
              </a:ext>
            </a:extLst>
          </p:cNvPr>
          <p:cNvSpPr>
            <a:spLocks/>
          </p:cNvSpPr>
          <p:nvPr/>
        </p:nvSpPr>
        <p:spPr bwMode="auto">
          <a:xfrm>
            <a:off x="4356586" y="4965666"/>
            <a:ext cx="3127375" cy="1498600"/>
          </a:xfrm>
          <a:custGeom>
            <a:avLst/>
            <a:gdLst>
              <a:gd name="T0" fmla="*/ 2147483647 w 1877"/>
              <a:gd name="T1" fmla="*/ 2147483647 h 917"/>
              <a:gd name="T2" fmla="*/ 2147483647 w 1877"/>
              <a:gd name="T3" fmla="*/ 2147483647 h 917"/>
              <a:gd name="T4" fmla="*/ 2147483647 w 1877"/>
              <a:gd name="T5" fmla="*/ 2147483647 h 917"/>
              <a:gd name="T6" fmla="*/ 2147483647 w 1877"/>
              <a:gd name="T7" fmla="*/ 2147483647 h 917"/>
              <a:gd name="T8" fmla="*/ 2147483647 w 1877"/>
              <a:gd name="T9" fmla="*/ 2147483647 h 917"/>
              <a:gd name="T10" fmla="*/ 2147483647 w 1877"/>
              <a:gd name="T11" fmla="*/ 2147483647 h 917"/>
              <a:gd name="T12" fmla="*/ 2147483647 w 1877"/>
              <a:gd name="T13" fmla="*/ 2147483647 h 917"/>
              <a:gd name="T14" fmla="*/ 2147483647 w 1877"/>
              <a:gd name="T15" fmla="*/ 2147483647 h 917"/>
              <a:gd name="T16" fmla="*/ 2147483647 w 1877"/>
              <a:gd name="T17" fmla="*/ 2147483647 h 917"/>
              <a:gd name="T18" fmla="*/ 2147483647 w 1877"/>
              <a:gd name="T19" fmla="*/ 2147483647 h 917"/>
              <a:gd name="T20" fmla="*/ 2147483647 w 1877"/>
              <a:gd name="T21" fmla="*/ 2147483647 h 917"/>
              <a:gd name="T22" fmla="*/ 2147483647 w 1877"/>
              <a:gd name="T23" fmla="*/ 2147483647 h 917"/>
              <a:gd name="T24" fmla="*/ 2147483647 w 1877"/>
              <a:gd name="T25" fmla="*/ 2147483647 h 917"/>
              <a:gd name="T26" fmla="*/ 2147483647 w 1877"/>
              <a:gd name="T27" fmla="*/ 2147483647 h 917"/>
              <a:gd name="T28" fmla="*/ 2147483647 w 1877"/>
              <a:gd name="T29" fmla="*/ 2147483647 h 917"/>
              <a:gd name="T30" fmla="*/ 2147483647 w 1877"/>
              <a:gd name="T31" fmla="*/ 2147483647 h 91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877"/>
              <a:gd name="T49" fmla="*/ 0 h 917"/>
              <a:gd name="T50" fmla="*/ 1877 w 1877"/>
              <a:gd name="T51" fmla="*/ 917 h 917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877" h="917">
                <a:moveTo>
                  <a:pt x="889" y="23"/>
                </a:moveTo>
                <a:cubicBezTo>
                  <a:pt x="804" y="39"/>
                  <a:pt x="771" y="98"/>
                  <a:pt x="692" y="109"/>
                </a:cubicBezTo>
                <a:cubicBezTo>
                  <a:pt x="613" y="120"/>
                  <a:pt x="511" y="81"/>
                  <a:pt x="415" y="91"/>
                </a:cubicBezTo>
                <a:cubicBezTo>
                  <a:pt x="319" y="101"/>
                  <a:pt x="174" y="126"/>
                  <a:pt x="112" y="170"/>
                </a:cubicBezTo>
                <a:cubicBezTo>
                  <a:pt x="51" y="214"/>
                  <a:pt x="66" y="294"/>
                  <a:pt x="50" y="353"/>
                </a:cubicBezTo>
                <a:cubicBezTo>
                  <a:pt x="34" y="412"/>
                  <a:pt x="0" y="479"/>
                  <a:pt x="14" y="528"/>
                </a:cubicBezTo>
                <a:cubicBezTo>
                  <a:pt x="29" y="577"/>
                  <a:pt x="57" y="608"/>
                  <a:pt x="139" y="650"/>
                </a:cubicBezTo>
                <a:cubicBezTo>
                  <a:pt x="221" y="692"/>
                  <a:pt x="372" y="742"/>
                  <a:pt x="505" y="781"/>
                </a:cubicBezTo>
                <a:cubicBezTo>
                  <a:pt x="638" y="820"/>
                  <a:pt x="789" y="866"/>
                  <a:pt x="933" y="886"/>
                </a:cubicBezTo>
                <a:cubicBezTo>
                  <a:pt x="1077" y="906"/>
                  <a:pt x="1246" y="917"/>
                  <a:pt x="1370" y="901"/>
                </a:cubicBezTo>
                <a:cubicBezTo>
                  <a:pt x="1494" y="885"/>
                  <a:pt x="1594" y="839"/>
                  <a:pt x="1676" y="793"/>
                </a:cubicBezTo>
                <a:cubicBezTo>
                  <a:pt x="1758" y="747"/>
                  <a:pt x="1843" y="720"/>
                  <a:pt x="1860" y="624"/>
                </a:cubicBezTo>
                <a:cubicBezTo>
                  <a:pt x="1877" y="528"/>
                  <a:pt x="1835" y="306"/>
                  <a:pt x="1776" y="219"/>
                </a:cubicBezTo>
                <a:cubicBezTo>
                  <a:pt x="1717" y="132"/>
                  <a:pt x="1599" y="134"/>
                  <a:pt x="1503" y="100"/>
                </a:cubicBezTo>
                <a:cubicBezTo>
                  <a:pt x="1407" y="66"/>
                  <a:pt x="1302" y="26"/>
                  <a:pt x="1200" y="13"/>
                </a:cubicBezTo>
                <a:cubicBezTo>
                  <a:pt x="1098" y="0"/>
                  <a:pt x="974" y="7"/>
                  <a:pt x="889" y="23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19030B-5BD3-114F-B249-57401BFC96FB}"/>
              </a:ext>
            </a:extLst>
          </p:cNvPr>
          <p:cNvSpPr/>
          <p:nvPr/>
        </p:nvSpPr>
        <p:spPr>
          <a:xfrm>
            <a:off x="4944218" y="2675931"/>
            <a:ext cx="2194145" cy="174583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0C9D10E-5651-A74C-93AC-3C99ACEB97DA}"/>
              </a:ext>
            </a:extLst>
          </p:cNvPr>
          <p:cNvCxnSpPr>
            <a:cxnSpLocks/>
          </p:cNvCxnSpPr>
          <p:nvPr/>
        </p:nvCxnSpPr>
        <p:spPr>
          <a:xfrm flipV="1">
            <a:off x="3204457" y="2995594"/>
            <a:ext cx="0" cy="2502331"/>
          </a:xfrm>
          <a:prstGeom prst="line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Group 88">
            <a:extLst>
              <a:ext uri="{FF2B5EF4-FFF2-40B4-BE49-F238E27FC236}">
                <a16:creationId xmlns:a16="http://schemas.microsoft.com/office/drawing/2014/main" id="{55BCE33F-AF9C-9244-A84E-ABFE39D35FDD}"/>
              </a:ext>
            </a:extLst>
          </p:cNvPr>
          <p:cNvGrpSpPr/>
          <p:nvPr/>
        </p:nvGrpSpPr>
        <p:grpSpPr>
          <a:xfrm>
            <a:off x="5525255" y="2683797"/>
            <a:ext cx="1407618" cy="386166"/>
            <a:chOff x="8593764" y="690692"/>
            <a:chExt cx="1407618" cy="386166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3181679B-461D-F54E-B35C-1F26F43C0389}"/>
                </a:ext>
              </a:extLst>
            </p:cNvPr>
            <p:cNvSpPr/>
            <p:nvPr/>
          </p:nvSpPr>
          <p:spPr>
            <a:xfrm>
              <a:off x="8597936" y="756182"/>
              <a:ext cx="1403446" cy="26616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C8C24D3-DD36-2249-9CAB-AD499E2FCA24}"/>
                </a:ext>
              </a:extLst>
            </p:cNvPr>
            <p:cNvSpPr txBox="1"/>
            <p:nvPr/>
          </p:nvSpPr>
          <p:spPr>
            <a:xfrm>
              <a:off x="8893175" y="707526"/>
              <a:ext cx="11082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HTTP msg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A5E8010F-AACF-1444-9E25-B05D5044AA5A}"/>
                </a:ext>
              </a:extLst>
            </p:cNvPr>
            <p:cNvSpPr txBox="1"/>
            <p:nvPr/>
          </p:nvSpPr>
          <p:spPr>
            <a:xfrm>
              <a:off x="8593764" y="690692"/>
              <a:ext cx="380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</a:t>
              </a:r>
              <a:r>
                <a:rPr lang="en-US" baseline="-25000" dirty="0" err="1"/>
                <a:t>t</a:t>
              </a:r>
              <a:endParaRPr lang="en-US" baseline="-25000" dirty="0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B18E3F3-40BD-0C49-8324-41152F4086DF}"/>
              </a:ext>
            </a:extLst>
          </p:cNvPr>
          <p:cNvGrpSpPr/>
          <p:nvPr/>
        </p:nvGrpSpPr>
        <p:grpSpPr>
          <a:xfrm>
            <a:off x="5272320" y="3145339"/>
            <a:ext cx="1651423" cy="389371"/>
            <a:chOff x="8349959" y="687487"/>
            <a:chExt cx="1651423" cy="389371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0BFCB17-7AF9-A04A-B142-3A8A74A0F13F}"/>
                </a:ext>
              </a:extLst>
            </p:cNvPr>
            <p:cNvSpPr/>
            <p:nvPr/>
          </p:nvSpPr>
          <p:spPr>
            <a:xfrm>
              <a:off x="8369532" y="756182"/>
              <a:ext cx="1631850" cy="266167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7480891-1114-0843-9D86-8F8D5F0BD098}"/>
                </a:ext>
              </a:extLst>
            </p:cNvPr>
            <p:cNvSpPr txBox="1"/>
            <p:nvPr/>
          </p:nvSpPr>
          <p:spPr>
            <a:xfrm>
              <a:off x="8893175" y="707526"/>
              <a:ext cx="11082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HTTP msg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C180BA86-1AC2-8249-A8BF-24B0BD4B001D}"/>
                </a:ext>
              </a:extLst>
            </p:cNvPr>
            <p:cNvSpPr txBox="1"/>
            <p:nvPr/>
          </p:nvSpPr>
          <p:spPr>
            <a:xfrm>
              <a:off x="8593764" y="690692"/>
              <a:ext cx="380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</a:t>
              </a:r>
              <a:r>
                <a:rPr lang="en-US" baseline="-25000" dirty="0" err="1"/>
                <a:t>t</a:t>
              </a:r>
              <a:endParaRPr lang="en-US" baseline="-25000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35880B3B-4ADE-F941-961B-5B939CD2E4D3}"/>
                </a:ext>
              </a:extLst>
            </p:cNvPr>
            <p:cNvSpPr txBox="1"/>
            <p:nvPr/>
          </p:nvSpPr>
          <p:spPr>
            <a:xfrm>
              <a:off x="8349959" y="687487"/>
              <a:ext cx="4090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</a:t>
              </a:r>
              <a:r>
                <a:rPr lang="en-US" baseline="-25000" dirty="0" err="1"/>
                <a:t>n</a:t>
              </a:r>
              <a:endParaRPr lang="en-US" baseline="-25000" dirty="0"/>
            </a:p>
          </p:txBody>
        </p: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4FFEBBBB-2623-A645-BE22-49AB28379D36}"/>
              </a:ext>
            </a:extLst>
          </p:cNvPr>
          <p:cNvSpPr/>
          <p:nvPr/>
        </p:nvSpPr>
        <p:spPr>
          <a:xfrm>
            <a:off x="5864224" y="2340021"/>
            <a:ext cx="1063879" cy="2661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E6AB7BA-7EC8-0044-B495-B5FBC9F37B18}"/>
              </a:ext>
            </a:extLst>
          </p:cNvPr>
          <p:cNvSpPr txBox="1"/>
          <p:nvPr/>
        </p:nvSpPr>
        <p:spPr>
          <a:xfrm>
            <a:off x="5819897" y="2291365"/>
            <a:ext cx="1108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 msg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F458F2E-0B98-1741-9C0D-ECC805BD8799}"/>
              </a:ext>
            </a:extLst>
          </p:cNvPr>
          <p:cNvCxnSpPr>
            <a:cxnSpLocks/>
          </p:cNvCxnSpPr>
          <p:nvPr/>
        </p:nvCxnSpPr>
        <p:spPr>
          <a:xfrm>
            <a:off x="7011397" y="2484139"/>
            <a:ext cx="0" cy="3013786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3591F4-8564-6A44-BC41-A0C901C7BC9C}"/>
              </a:ext>
            </a:extLst>
          </p:cNvPr>
          <p:cNvCxnSpPr>
            <a:cxnSpLocks/>
          </p:cNvCxnSpPr>
          <p:nvPr/>
        </p:nvCxnSpPr>
        <p:spPr>
          <a:xfrm>
            <a:off x="3184573" y="5478673"/>
            <a:ext cx="3851736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>
            <a:extLst>
              <a:ext uri="{FF2B5EF4-FFF2-40B4-BE49-F238E27FC236}">
                <a16:creationId xmlns:a16="http://schemas.microsoft.com/office/drawing/2014/main" id="{7E44E6E3-ED5F-EA46-A3F3-2FC71EED50CF}"/>
              </a:ext>
            </a:extLst>
          </p:cNvPr>
          <p:cNvSpPr/>
          <p:nvPr/>
        </p:nvSpPr>
        <p:spPr>
          <a:xfrm>
            <a:off x="5864224" y="2291365"/>
            <a:ext cx="1063879" cy="30054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3F974F9-F1CB-EB4F-9996-B0CAF21D948C}"/>
              </a:ext>
            </a:extLst>
          </p:cNvPr>
          <p:cNvSpPr/>
          <p:nvPr/>
        </p:nvSpPr>
        <p:spPr>
          <a:xfrm>
            <a:off x="5474955" y="2744519"/>
            <a:ext cx="1478052" cy="28426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272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AF567B-A744-BF46-B80D-389C2E4393B6}"/>
              </a:ext>
            </a:extLst>
          </p:cNvPr>
          <p:cNvGrpSpPr/>
          <p:nvPr/>
        </p:nvGrpSpPr>
        <p:grpSpPr>
          <a:xfrm>
            <a:off x="141514" y="827314"/>
            <a:ext cx="11908971" cy="4739615"/>
            <a:chOff x="2511281" y="3262667"/>
            <a:chExt cx="7770812" cy="3121540"/>
          </a:xfrm>
        </p:grpSpPr>
        <p:sp>
          <p:nvSpPr>
            <p:cNvPr id="132" name="Freeform 157">
              <a:extLst>
                <a:ext uri="{FF2B5EF4-FFF2-40B4-BE49-F238E27FC236}">
                  <a16:creationId xmlns:a16="http://schemas.microsoft.com/office/drawing/2014/main" id="{511A693F-4BF3-344C-BDC6-28BAA9839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431" y="3572744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5" name="Rectangle 23">
              <a:extLst>
                <a:ext uri="{FF2B5EF4-FFF2-40B4-BE49-F238E27FC236}">
                  <a16:creationId xmlns:a16="http://schemas.microsoft.com/office/drawing/2014/main" id="{F1314FFD-BA11-A042-BA84-1061E3729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6118" y="3623544"/>
              <a:ext cx="1497013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6" name="Rectangle 24">
              <a:extLst>
                <a:ext uri="{FF2B5EF4-FFF2-40B4-BE49-F238E27FC236}">
                  <a16:creationId xmlns:a16="http://schemas.microsoft.com/office/drawing/2014/main" id="{89D8A59C-E128-B74A-B94F-06FAC9DB7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1193" y="3677519"/>
              <a:ext cx="1473200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7" name="Line 25">
              <a:extLst>
                <a:ext uri="{FF2B5EF4-FFF2-40B4-BE49-F238E27FC236}">
                  <a16:creationId xmlns:a16="http://schemas.microsoft.com/office/drawing/2014/main" id="{B922FB1F-8B1A-1843-A740-29E910EB3E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7543" y="4447457"/>
              <a:ext cx="146050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Text Box 26">
              <a:extLst>
                <a:ext uri="{FF2B5EF4-FFF2-40B4-BE49-F238E27FC236}">
                  <a16:creationId xmlns:a16="http://schemas.microsoft.com/office/drawing/2014/main" id="{BE3B5056-5F96-5946-AEC3-17140DB163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8981" y="4480178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49" name="Line 27">
              <a:extLst>
                <a:ext uri="{FF2B5EF4-FFF2-40B4-BE49-F238E27FC236}">
                  <a16:creationId xmlns:a16="http://schemas.microsoft.com/office/drawing/2014/main" id="{FF1A214D-FBCE-7342-8332-F3FA9C577B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9131" y="47649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Text Box 26">
              <a:extLst>
                <a:ext uri="{FF2B5EF4-FFF2-40B4-BE49-F238E27FC236}">
                  <a16:creationId xmlns:a16="http://schemas.microsoft.com/office/drawing/2014/main" id="{50D62C6A-4C80-854F-A4B8-723E99A5A7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3778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52" name="Text Box 26">
              <a:extLst>
                <a:ext uri="{FF2B5EF4-FFF2-40B4-BE49-F238E27FC236}">
                  <a16:creationId xmlns:a16="http://schemas.microsoft.com/office/drawing/2014/main" id="{A79D3A45-C33B-7046-9088-A02FAACCA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084965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53" name="Text Box 26">
              <a:extLst>
                <a:ext uri="{FF2B5EF4-FFF2-40B4-BE49-F238E27FC236}">
                  <a16:creationId xmlns:a16="http://schemas.microsoft.com/office/drawing/2014/main" id="{F3520259-D4C5-3340-8000-3B8C746A77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479368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55" name="Line 27">
              <a:extLst>
                <a:ext uri="{FF2B5EF4-FFF2-40B4-BE49-F238E27FC236}">
                  <a16:creationId xmlns:a16="http://schemas.microsoft.com/office/drawing/2014/main" id="{E1326351-38D1-A440-A7B8-5079367D54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5956" y="507610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6" name="Line 27">
              <a:extLst>
                <a:ext uri="{FF2B5EF4-FFF2-40B4-BE49-F238E27FC236}">
                  <a16:creationId xmlns:a16="http://schemas.microsoft.com/office/drawing/2014/main" id="{891B0B5D-A14D-1A40-B291-CC1A04A094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2781" y="53745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0" name="Rectangle 23">
              <a:extLst>
                <a:ext uri="{FF2B5EF4-FFF2-40B4-BE49-F238E27FC236}">
                  <a16:creationId xmlns:a16="http://schemas.microsoft.com/office/drawing/2014/main" id="{18A5F7E9-E597-8A49-8FBA-5EBCB6131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8306" y="3993432"/>
              <a:ext cx="1296987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1" name="Rectangle 24">
              <a:extLst>
                <a:ext uri="{FF2B5EF4-FFF2-40B4-BE49-F238E27FC236}">
                  <a16:creationId xmlns:a16="http://schemas.microsoft.com/office/drawing/2014/main" id="{5DFFE03C-FB1C-D742-84E9-52CBDDB9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0206" y="4047407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2" name="Line 25">
              <a:extLst>
                <a:ext uri="{FF2B5EF4-FFF2-40B4-BE49-F238E27FC236}">
                  <a16:creationId xmlns:a16="http://schemas.microsoft.com/office/drawing/2014/main" id="{5AD7BC14-F444-E745-8910-70D580A778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9731" y="4807819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3" name="Text Box 26">
              <a:extLst>
                <a:ext uri="{FF2B5EF4-FFF2-40B4-BE49-F238E27FC236}">
                  <a16:creationId xmlns:a16="http://schemas.microsoft.com/office/drawing/2014/main" id="{1058B2AB-1EA8-1A46-9E03-D8FFDD9E54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483337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74" name="Line 27">
              <a:extLst>
                <a:ext uri="{FF2B5EF4-FFF2-40B4-BE49-F238E27FC236}">
                  <a16:creationId xmlns:a16="http://schemas.microsoft.com/office/drawing/2014/main" id="{3A83CA24-DF84-F740-B870-F5C298378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97668" y="51284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5" name="Line 28">
              <a:extLst>
                <a:ext uri="{FF2B5EF4-FFF2-40B4-BE49-F238E27FC236}">
                  <a16:creationId xmlns:a16="http://schemas.microsoft.com/office/drawing/2014/main" id="{1D5846CF-9A4C-784A-A5A4-98F8F1486D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4380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6" name="Line 29">
              <a:extLst>
                <a:ext uri="{FF2B5EF4-FFF2-40B4-BE49-F238E27FC236}">
                  <a16:creationId xmlns:a16="http://schemas.microsoft.com/office/drawing/2014/main" id="{987AF988-33D7-A644-9737-1635D99E92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72380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7" name="Text Box 26">
              <a:extLst>
                <a:ext uri="{FF2B5EF4-FFF2-40B4-BE49-F238E27FC236}">
                  <a16:creationId xmlns:a16="http://schemas.microsoft.com/office/drawing/2014/main" id="{DC53D19A-63B2-7141-9008-9BC3F67805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1793" y="403788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78" name="Text Box 26">
              <a:extLst>
                <a:ext uri="{FF2B5EF4-FFF2-40B4-BE49-F238E27FC236}">
                  <a16:creationId xmlns:a16="http://schemas.microsoft.com/office/drawing/2014/main" id="{668FFB30-2FA6-AE41-99EF-4D74E37F3E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37343" y="574541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79" name="Text Box 26">
              <a:extLst>
                <a:ext uri="{FF2B5EF4-FFF2-40B4-BE49-F238E27FC236}">
                  <a16:creationId xmlns:a16="http://schemas.microsoft.com/office/drawing/2014/main" id="{9646084A-4EA0-5345-8A3E-91D3475359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9290" y="543815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80" name="Text Box 26">
              <a:extLst>
                <a:ext uri="{FF2B5EF4-FFF2-40B4-BE49-F238E27FC236}">
                  <a16:creationId xmlns:a16="http://schemas.microsoft.com/office/drawing/2014/main" id="{9FDE009F-BD4C-6B4C-A66D-690533C0F5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5150053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82" name="Freeform 103">
              <a:extLst>
                <a:ext uri="{FF2B5EF4-FFF2-40B4-BE49-F238E27FC236}">
                  <a16:creationId xmlns:a16="http://schemas.microsoft.com/office/drawing/2014/main" id="{DEF6D5D3-E4DA-4B46-BBC5-93311E115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081" y="4025182"/>
              <a:ext cx="581025" cy="2038350"/>
            </a:xfrm>
            <a:custGeom>
              <a:avLst/>
              <a:gdLst>
                <a:gd name="T0" fmla="*/ 2147483647 w 366"/>
                <a:gd name="T1" fmla="*/ 2147483647 h 1284"/>
                <a:gd name="T2" fmla="*/ 2147483647 w 366"/>
                <a:gd name="T3" fmla="*/ 0 h 1284"/>
                <a:gd name="T4" fmla="*/ 0 w 366"/>
                <a:gd name="T5" fmla="*/ 2147483647 h 1284"/>
                <a:gd name="T6" fmla="*/ 2147483647 w 366"/>
                <a:gd name="T7" fmla="*/ 2147483647 h 1284"/>
                <a:gd name="T8" fmla="*/ 2147483647 w 366"/>
                <a:gd name="T9" fmla="*/ 2147483647 h 1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6" h="1284">
                  <a:moveTo>
                    <a:pt x="366" y="1278"/>
                  </a:moveTo>
                  <a:lnTo>
                    <a:pt x="12" y="0"/>
                  </a:lnTo>
                  <a:lnTo>
                    <a:pt x="0" y="1224"/>
                  </a:lnTo>
                  <a:lnTo>
                    <a:pt x="186" y="1284"/>
                  </a:lnTo>
                  <a:lnTo>
                    <a:pt x="366" y="1278"/>
                  </a:lnTo>
                  <a:close/>
                </a:path>
              </a:pathLst>
            </a:custGeom>
            <a:gradFill rotWithShape="1">
              <a:gsLst>
                <a:gs pos="0">
                  <a:srgbClr val="B2B2B2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3" name="Freeform 70">
              <a:extLst>
                <a:ext uri="{FF2B5EF4-FFF2-40B4-BE49-F238E27FC236}">
                  <a16:creationId xmlns:a16="http://schemas.microsoft.com/office/drawing/2014/main" id="{4A88383C-61F9-1949-9D88-EC83EDA3F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6418" y="4045819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4" name="Rectangle 23">
              <a:extLst>
                <a:ext uri="{FF2B5EF4-FFF2-40B4-BE49-F238E27FC236}">
                  <a16:creationId xmlns:a16="http://schemas.microsoft.com/office/drawing/2014/main" id="{AC94A5E0-4794-4246-825A-61CE41279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318" y="4001369"/>
              <a:ext cx="1296988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5" name="Rectangle 24">
              <a:extLst>
                <a:ext uri="{FF2B5EF4-FFF2-40B4-BE49-F238E27FC236}">
                  <a16:creationId xmlns:a16="http://schemas.microsoft.com/office/drawing/2014/main" id="{6F8DDC46-C4B7-DF4E-8AF5-C602B6EAA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5218" y="4055344"/>
              <a:ext cx="1273175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6" name="Line 25">
              <a:extLst>
                <a:ext uri="{FF2B5EF4-FFF2-40B4-BE49-F238E27FC236}">
                  <a16:creationId xmlns:a16="http://schemas.microsoft.com/office/drawing/2014/main" id="{DBA82451-A905-D646-87C3-445C7FB421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4743" y="48157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7" name="Text Box 26">
              <a:extLst>
                <a:ext uri="{FF2B5EF4-FFF2-40B4-BE49-F238E27FC236}">
                  <a16:creationId xmlns:a16="http://schemas.microsoft.com/office/drawing/2014/main" id="{20A57016-2D36-9945-9BC2-7F8B32341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484130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88" name="Line 27">
              <a:extLst>
                <a:ext uri="{FF2B5EF4-FFF2-40B4-BE49-F238E27FC236}">
                  <a16:creationId xmlns:a16="http://schemas.microsoft.com/office/drawing/2014/main" id="{C4DE758D-2140-4D46-8462-D030054EF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681" y="5136432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9" name="Line 28">
              <a:extLst>
                <a:ext uri="{FF2B5EF4-FFF2-40B4-BE49-F238E27FC236}">
                  <a16:creationId xmlns:a16="http://schemas.microsoft.com/office/drawing/2014/main" id="{54E984A7-4546-6E49-B9F8-528EAF4E1F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4459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0" name="Line 29">
              <a:extLst>
                <a:ext uri="{FF2B5EF4-FFF2-40B4-BE49-F238E27FC236}">
                  <a16:creationId xmlns:a16="http://schemas.microsoft.com/office/drawing/2014/main" id="{85DE9E64-476F-6F4E-8BFA-3205F1E596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73174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1" name="Text Box 26">
              <a:extLst>
                <a:ext uri="{FF2B5EF4-FFF2-40B4-BE49-F238E27FC236}">
                  <a16:creationId xmlns:a16="http://schemas.microsoft.com/office/drawing/2014/main" id="{A1B9282E-64F8-1442-8F95-7A9813CE8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6806" y="404581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92" name="Text Box 26">
              <a:extLst>
                <a:ext uri="{FF2B5EF4-FFF2-40B4-BE49-F238E27FC236}">
                  <a16:creationId xmlns:a16="http://schemas.microsoft.com/office/drawing/2014/main" id="{83782313-46E0-BE46-BEED-BDC4F6A04A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2356" y="57461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93" name="Text Box 26">
              <a:extLst>
                <a:ext uri="{FF2B5EF4-FFF2-40B4-BE49-F238E27FC236}">
                  <a16:creationId xmlns:a16="http://schemas.microsoft.com/office/drawing/2014/main" id="{E3A71501-A89A-D249-84FB-20D98047A2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1406" y="545326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94" name="Text Box 26">
              <a:extLst>
                <a:ext uri="{FF2B5EF4-FFF2-40B4-BE49-F238E27FC236}">
                  <a16:creationId xmlns:a16="http://schemas.microsoft.com/office/drawing/2014/main" id="{6C7F0039-C145-9D4F-92E4-1AF9B0406D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5157990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grpSp>
          <p:nvGrpSpPr>
            <p:cNvPr id="216" name="Group 179">
              <a:extLst>
                <a:ext uri="{FF2B5EF4-FFF2-40B4-BE49-F238E27FC236}">
                  <a16:creationId xmlns:a16="http://schemas.microsoft.com/office/drawing/2014/main" id="{D0DD382B-DAC3-2346-B02D-B07D992120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1281" y="5555532"/>
              <a:ext cx="800100" cy="828675"/>
              <a:chOff x="-44" y="1473"/>
              <a:chExt cx="981" cy="1105"/>
            </a:xfrm>
          </p:grpSpPr>
          <p:pic>
            <p:nvPicPr>
              <p:cNvPr id="217" name="Picture 180" descr="desktop_computer_stylized_medium">
                <a:extLst>
                  <a:ext uri="{FF2B5EF4-FFF2-40B4-BE49-F238E27FC236}">
                    <a16:creationId xmlns:a16="http://schemas.microsoft.com/office/drawing/2014/main" id="{DED124CB-DBF2-BA4A-A3F5-D0D2EE27E0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8" name="Freeform 181">
                <a:extLst>
                  <a:ext uri="{FF2B5EF4-FFF2-40B4-BE49-F238E27FC236}">
                    <a16:creationId xmlns:a16="http://schemas.microsoft.com/office/drawing/2014/main" id="{45C70753-F80F-0E44-A5BE-EA6A010301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19" name="Group 182">
              <a:extLst>
                <a:ext uri="{FF2B5EF4-FFF2-40B4-BE49-F238E27FC236}">
                  <a16:creationId xmlns:a16="http://schemas.microsoft.com/office/drawing/2014/main" id="{8C1F52F1-3DCD-D94D-B922-F8CEBAB5F0B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9493106" y="5469807"/>
              <a:ext cx="788987" cy="782637"/>
              <a:chOff x="-44" y="1473"/>
              <a:chExt cx="981" cy="1105"/>
            </a:xfrm>
          </p:grpSpPr>
          <p:pic>
            <p:nvPicPr>
              <p:cNvPr id="220" name="Picture 183" descr="desktop_computer_stylized_medium">
                <a:extLst>
                  <a:ext uri="{FF2B5EF4-FFF2-40B4-BE49-F238E27FC236}">
                    <a16:creationId xmlns:a16="http://schemas.microsoft.com/office/drawing/2014/main" id="{E6083DB7-3B07-6F40-9810-0033E2E06F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1" name="Freeform 184">
                <a:extLst>
                  <a:ext uri="{FF2B5EF4-FFF2-40B4-BE49-F238E27FC236}">
                    <a16:creationId xmlns:a16="http://schemas.microsoft.com/office/drawing/2014/main" id="{28CB0DC7-F192-5840-BCC3-B9D66210604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22" name="Group 185">
              <a:extLst>
                <a:ext uri="{FF2B5EF4-FFF2-40B4-BE49-F238E27FC236}">
                  <a16:creationId xmlns:a16="http://schemas.microsoft.com/office/drawing/2014/main" id="{7750F2FB-96FA-374A-AF56-26502EF046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83031" y="5055469"/>
              <a:ext cx="358775" cy="704850"/>
              <a:chOff x="4140" y="429"/>
              <a:chExt cx="1425" cy="2396"/>
            </a:xfrm>
          </p:grpSpPr>
          <p:sp>
            <p:nvSpPr>
              <p:cNvPr id="223" name="Freeform 186">
                <a:extLst>
                  <a:ext uri="{FF2B5EF4-FFF2-40B4-BE49-F238E27FC236}">
                    <a16:creationId xmlns:a16="http://schemas.microsoft.com/office/drawing/2014/main" id="{E441858B-A566-F746-B48C-912CA302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7 w 354"/>
                  <a:gd name="T1" fmla="*/ 0 h 2742"/>
                  <a:gd name="T2" fmla="*/ 38 w 354"/>
                  <a:gd name="T3" fmla="*/ 55 h 2742"/>
                  <a:gd name="T4" fmla="*/ 37 w 354"/>
                  <a:gd name="T5" fmla="*/ 425 h 2742"/>
                  <a:gd name="T6" fmla="*/ 0 w 354"/>
                  <a:gd name="T7" fmla="*/ 445 h 2742"/>
                  <a:gd name="T8" fmla="*/ 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4" name="Rectangle 187">
                <a:extLst>
                  <a:ext uri="{FF2B5EF4-FFF2-40B4-BE49-F238E27FC236}">
                    <a16:creationId xmlns:a16="http://schemas.microsoft.com/office/drawing/2014/main" id="{20003129-35A4-1E46-8065-8AF4C6403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3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5" name="Freeform 188">
                <a:extLst>
                  <a:ext uri="{FF2B5EF4-FFF2-40B4-BE49-F238E27FC236}">
                    <a16:creationId xmlns:a16="http://schemas.microsoft.com/office/drawing/2014/main" id="{6F94D7AE-C4D1-AF4A-B970-086B7D245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3 w 211"/>
                  <a:gd name="T3" fmla="*/ 36 h 2537"/>
                  <a:gd name="T4" fmla="*/ 2 w 211"/>
                  <a:gd name="T5" fmla="*/ 405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6" name="Freeform 189">
                <a:extLst>
                  <a:ext uri="{FF2B5EF4-FFF2-40B4-BE49-F238E27FC236}">
                    <a16:creationId xmlns:a16="http://schemas.microsoft.com/office/drawing/2014/main" id="{EAFC03EF-54DF-8942-9852-25739DA15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1 h 226"/>
                  <a:gd name="T4" fmla="*/ 36 w 328"/>
                  <a:gd name="T5" fmla="*/ 38 h 226"/>
                  <a:gd name="T6" fmla="*/ 0 w 328"/>
                  <a:gd name="T7" fmla="*/ 1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Rectangle 190">
                <a:extLst>
                  <a:ext uri="{FF2B5EF4-FFF2-40B4-BE49-F238E27FC236}">
                    <a16:creationId xmlns:a16="http://schemas.microsoft.com/office/drawing/2014/main" id="{2241F7B6-5281-A74E-8DCB-3BE3777E9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9" y="693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28" name="Group 191">
                <a:extLst>
                  <a:ext uri="{FF2B5EF4-FFF2-40B4-BE49-F238E27FC236}">
                    <a16:creationId xmlns:a16="http://schemas.microsoft.com/office/drawing/2014/main" id="{02DB0249-6EBB-FF4B-B17F-CC771B255D0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3" name="AutoShape 192">
                  <a:extLst>
                    <a:ext uri="{FF2B5EF4-FFF2-40B4-BE49-F238E27FC236}">
                      <a16:creationId xmlns:a16="http://schemas.microsoft.com/office/drawing/2014/main" id="{BE55370E-BC12-1B42-9E3C-C950033EEF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4" name="AutoShape 193">
                  <a:extLst>
                    <a:ext uri="{FF2B5EF4-FFF2-40B4-BE49-F238E27FC236}">
                      <a16:creationId xmlns:a16="http://schemas.microsoft.com/office/drawing/2014/main" id="{1BBB99EB-2FFB-5942-9855-24BEE1C689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3" y="2582"/>
                  <a:ext cx="692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29" name="Rectangle 194">
                <a:extLst>
                  <a:ext uri="{FF2B5EF4-FFF2-40B4-BE49-F238E27FC236}">
                    <a16:creationId xmlns:a16="http://schemas.microsoft.com/office/drawing/2014/main" id="{9C5699FC-2B4E-BD46-B9CC-CA578E2EA7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2" y="101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0" name="Group 195">
                <a:extLst>
                  <a:ext uri="{FF2B5EF4-FFF2-40B4-BE49-F238E27FC236}">
                    <a16:creationId xmlns:a16="http://schemas.microsoft.com/office/drawing/2014/main" id="{676615F3-A30A-9740-8080-AFEE6BAAEF9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1" name="AutoShape 196">
                  <a:extLst>
                    <a:ext uri="{FF2B5EF4-FFF2-40B4-BE49-F238E27FC236}">
                      <a16:creationId xmlns:a16="http://schemas.microsoft.com/office/drawing/2014/main" id="{D31569A0-2CDC-3B4B-B7FA-067BF2CB0D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4" cy="16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2" name="AutoShape 197">
                  <a:extLst>
                    <a:ext uri="{FF2B5EF4-FFF2-40B4-BE49-F238E27FC236}">
                      <a16:creationId xmlns:a16="http://schemas.microsoft.com/office/drawing/2014/main" id="{5D70C5E6-3DFB-1D45-8469-DE5EA96E13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6"/>
                  <a:ext cx="69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1" name="Rectangle 198">
                <a:extLst>
                  <a:ext uri="{FF2B5EF4-FFF2-40B4-BE49-F238E27FC236}">
                    <a16:creationId xmlns:a16="http://schemas.microsoft.com/office/drawing/2014/main" id="{AE060187-10EA-1F4E-AEDE-8C6C0E835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2" name="Rectangle 199">
                <a:extLst>
                  <a:ext uri="{FF2B5EF4-FFF2-40B4-BE49-F238E27FC236}">
                    <a16:creationId xmlns:a16="http://schemas.microsoft.com/office/drawing/2014/main" id="{32874526-51C0-C749-BDC8-3D9F62AFE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3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3" name="Group 200">
                <a:extLst>
                  <a:ext uri="{FF2B5EF4-FFF2-40B4-BE49-F238E27FC236}">
                    <a16:creationId xmlns:a16="http://schemas.microsoft.com/office/drawing/2014/main" id="{09E63F43-E74F-6045-A673-3756891EE94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49" name="AutoShape 201">
                  <a:extLst>
                    <a:ext uri="{FF2B5EF4-FFF2-40B4-BE49-F238E27FC236}">
                      <a16:creationId xmlns:a16="http://schemas.microsoft.com/office/drawing/2014/main" id="{0296B9BB-82CD-2A45-8E56-F4ACF6FCC0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0" name="AutoShape 202">
                  <a:extLst>
                    <a:ext uri="{FF2B5EF4-FFF2-40B4-BE49-F238E27FC236}">
                      <a16:creationId xmlns:a16="http://schemas.microsoft.com/office/drawing/2014/main" id="{DD3C3254-A817-B449-AE0F-31BEFF504A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9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4" name="Freeform 203">
                <a:extLst>
                  <a:ext uri="{FF2B5EF4-FFF2-40B4-BE49-F238E27FC236}">
                    <a16:creationId xmlns:a16="http://schemas.microsoft.com/office/drawing/2014/main" id="{D05041BE-8046-EB49-A23A-C7FEB06D9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0 h 226"/>
                  <a:gd name="T4" fmla="*/ 36 w 328"/>
                  <a:gd name="T5" fmla="*/ 36 h 226"/>
                  <a:gd name="T6" fmla="*/ 0 w 328"/>
                  <a:gd name="T7" fmla="*/ 1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5" name="Group 204">
                <a:extLst>
                  <a:ext uri="{FF2B5EF4-FFF2-40B4-BE49-F238E27FC236}">
                    <a16:creationId xmlns:a16="http://schemas.microsoft.com/office/drawing/2014/main" id="{BD1D997D-F690-4C4E-9473-F0433427C9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7" name="AutoShape 205">
                  <a:extLst>
                    <a:ext uri="{FF2B5EF4-FFF2-40B4-BE49-F238E27FC236}">
                      <a16:creationId xmlns:a16="http://schemas.microsoft.com/office/drawing/2014/main" id="{631C3D3D-8F7D-6F44-AD56-665A5242B6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3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48" name="AutoShape 206">
                  <a:extLst>
                    <a:ext uri="{FF2B5EF4-FFF2-40B4-BE49-F238E27FC236}">
                      <a16:creationId xmlns:a16="http://schemas.microsoft.com/office/drawing/2014/main" id="{E7F87D38-4528-0F45-9911-B79B599D25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2"/>
                  <a:ext cx="691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6" name="Rectangle 207">
                <a:extLst>
                  <a:ext uri="{FF2B5EF4-FFF2-40B4-BE49-F238E27FC236}">
                    <a16:creationId xmlns:a16="http://schemas.microsoft.com/office/drawing/2014/main" id="{60B24777-81BE-BC42-AC64-6F2229E5F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9" cy="2288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Freeform 208">
                <a:extLst>
                  <a:ext uri="{FF2B5EF4-FFF2-40B4-BE49-F238E27FC236}">
                    <a16:creationId xmlns:a16="http://schemas.microsoft.com/office/drawing/2014/main" id="{FD1049FD-ADAC-FC43-A186-6585ECAE4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32 w 296"/>
                  <a:gd name="T3" fmla="*/ 22 h 256"/>
                  <a:gd name="T4" fmla="*/ 32 w 296"/>
                  <a:gd name="T5" fmla="*/ 41 h 256"/>
                  <a:gd name="T6" fmla="*/ 0 w 296"/>
                  <a:gd name="T7" fmla="*/ 15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8" name="Freeform 209">
                <a:extLst>
                  <a:ext uri="{FF2B5EF4-FFF2-40B4-BE49-F238E27FC236}">
                    <a16:creationId xmlns:a16="http://schemas.microsoft.com/office/drawing/2014/main" id="{A25585BA-2AFC-3047-B9D5-7CC45D5DB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34 w 304"/>
                  <a:gd name="T3" fmla="*/ 27 h 288"/>
                  <a:gd name="T4" fmla="*/ 31 w 304"/>
                  <a:gd name="T5" fmla="*/ 48 h 288"/>
                  <a:gd name="T6" fmla="*/ 2 w 304"/>
                  <a:gd name="T7" fmla="*/ 2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9" name="Oval 210">
                <a:extLst>
                  <a:ext uri="{FF2B5EF4-FFF2-40B4-BE49-F238E27FC236}">
                    <a16:creationId xmlns:a16="http://schemas.microsoft.com/office/drawing/2014/main" id="{78C608B6-FCB9-3F43-A504-D33DD7782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0" name="Freeform 211">
                <a:extLst>
                  <a:ext uri="{FF2B5EF4-FFF2-40B4-BE49-F238E27FC236}">
                    <a16:creationId xmlns:a16="http://schemas.microsoft.com/office/drawing/2014/main" id="{F24BE4FA-86B6-5840-8B76-BF70EF006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8 h 240"/>
                  <a:gd name="T2" fmla="*/ 2 w 306"/>
                  <a:gd name="T3" fmla="*/ 40 h 240"/>
                  <a:gd name="T4" fmla="*/ 34 w 306"/>
                  <a:gd name="T5" fmla="*/ 18 h 240"/>
                  <a:gd name="T6" fmla="*/ 32 w 306"/>
                  <a:gd name="T7" fmla="*/ 0 h 240"/>
                  <a:gd name="T8" fmla="*/ 0 w 306"/>
                  <a:gd name="T9" fmla="*/ 1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41" name="AutoShape 212">
                <a:extLst>
                  <a:ext uri="{FF2B5EF4-FFF2-40B4-BE49-F238E27FC236}">
                    <a16:creationId xmlns:a16="http://schemas.microsoft.com/office/drawing/2014/main" id="{22C6B4EC-00C6-BA43-95E2-370E8204D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198" cy="146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2" name="AutoShape 213">
                <a:extLst>
                  <a:ext uri="{FF2B5EF4-FFF2-40B4-BE49-F238E27FC236}">
                    <a16:creationId xmlns:a16="http://schemas.microsoft.com/office/drawing/2014/main" id="{7B9210ED-D802-C84E-8A67-93399801B5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12"/>
                <a:ext cx="1072" cy="8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3" name="Oval 214">
                <a:extLst>
                  <a:ext uri="{FF2B5EF4-FFF2-40B4-BE49-F238E27FC236}">
                    <a16:creationId xmlns:a16="http://schemas.microsoft.com/office/drawing/2014/main" id="{552E77C8-7BFE-BF4D-8F0B-DF6513BE6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2"/>
                <a:ext cx="158" cy="146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4" name="Oval 215">
                <a:extLst>
                  <a:ext uri="{FF2B5EF4-FFF2-40B4-BE49-F238E27FC236}">
                    <a16:creationId xmlns:a16="http://schemas.microsoft.com/office/drawing/2014/main" id="{86496A7E-E21F-444D-B883-E410329FF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2"/>
                <a:ext cx="158" cy="14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45" name="Oval 216">
                <a:extLst>
                  <a:ext uri="{FF2B5EF4-FFF2-40B4-BE49-F238E27FC236}">
                    <a16:creationId xmlns:a16="http://schemas.microsoft.com/office/drawing/2014/main" id="{555E4B0D-EDB2-D04B-B9AD-93FA92DDA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3" y="2382"/>
                <a:ext cx="158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6" name="Rectangle 217">
                <a:extLst>
                  <a:ext uri="{FF2B5EF4-FFF2-40B4-BE49-F238E27FC236}">
                    <a16:creationId xmlns:a16="http://schemas.microsoft.com/office/drawing/2014/main" id="{DE659B39-E72A-634A-A2AC-C4BA4DC9C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7"/>
                <a:ext cx="88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6336" y="4363319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1F04B-A3B3-534D-A252-A4AC29C657DE}"/>
                </a:ext>
              </a:extLst>
            </p:cNvPr>
            <p:cNvSpPr txBox="1"/>
            <p:nvPr/>
          </p:nvSpPr>
          <p:spPr>
            <a:xfrm>
              <a:off x="5723493" y="3262667"/>
              <a:ext cx="126581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HTTP server</a:t>
              </a:r>
            </a:p>
          </p:txBody>
        </p:sp>
        <p:pic>
          <p:nvPicPr>
            <p:cNvPr id="1028" name="Picture 4" descr="Image result for apache web server logo">
              <a:extLst>
                <a:ext uri="{FF2B5EF4-FFF2-40B4-BE49-F238E27FC236}">
                  <a16:creationId xmlns:a16="http://schemas.microsoft.com/office/drawing/2014/main" id="{2DA3452A-DE33-3D41-95D5-C755A41915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9399" y="3712220"/>
              <a:ext cx="1425575" cy="6291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2" name="Picture 2" descr="Image result for firefox logo">
              <a:extLst>
                <a:ext uri="{FF2B5EF4-FFF2-40B4-BE49-F238E27FC236}">
                  <a16:creationId xmlns:a16="http://schemas.microsoft.com/office/drawing/2014/main" id="{E576EC8B-3CC8-044B-BD3B-8A4342C698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99" y="4326644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4515" y="4091654"/>
              <a:ext cx="387318" cy="3929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DC4B02DA-C340-9945-87C2-952E1901FB43}"/>
                </a:ext>
              </a:extLst>
            </p:cNvPr>
            <p:cNvSpPr txBox="1"/>
            <p:nvPr/>
          </p:nvSpPr>
          <p:spPr>
            <a:xfrm>
              <a:off x="3822815" y="3627317"/>
              <a:ext cx="64236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</a:p>
          </p:txBody>
        </p:sp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2599" y="4424842"/>
              <a:ext cx="691469" cy="3889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1" name="Freeform 296">
            <a:extLst>
              <a:ext uri="{FF2B5EF4-FFF2-40B4-BE49-F238E27FC236}">
                <a16:creationId xmlns:a16="http://schemas.microsoft.com/office/drawing/2014/main" id="{06DFDE96-5B04-984C-B72D-22D074DF3E82}"/>
              </a:ext>
            </a:extLst>
          </p:cNvPr>
          <p:cNvSpPr>
            <a:spLocks/>
          </p:cNvSpPr>
          <p:nvPr/>
        </p:nvSpPr>
        <p:spPr bwMode="auto">
          <a:xfrm>
            <a:off x="4356586" y="4965666"/>
            <a:ext cx="3127375" cy="1498600"/>
          </a:xfrm>
          <a:custGeom>
            <a:avLst/>
            <a:gdLst>
              <a:gd name="T0" fmla="*/ 2147483647 w 1877"/>
              <a:gd name="T1" fmla="*/ 2147483647 h 917"/>
              <a:gd name="T2" fmla="*/ 2147483647 w 1877"/>
              <a:gd name="T3" fmla="*/ 2147483647 h 917"/>
              <a:gd name="T4" fmla="*/ 2147483647 w 1877"/>
              <a:gd name="T5" fmla="*/ 2147483647 h 917"/>
              <a:gd name="T6" fmla="*/ 2147483647 w 1877"/>
              <a:gd name="T7" fmla="*/ 2147483647 h 917"/>
              <a:gd name="T8" fmla="*/ 2147483647 w 1877"/>
              <a:gd name="T9" fmla="*/ 2147483647 h 917"/>
              <a:gd name="T10" fmla="*/ 2147483647 w 1877"/>
              <a:gd name="T11" fmla="*/ 2147483647 h 917"/>
              <a:gd name="T12" fmla="*/ 2147483647 w 1877"/>
              <a:gd name="T13" fmla="*/ 2147483647 h 917"/>
              <a:gd name="T14" fmla="*/ 2147483647 w 1877"/>
              <a:gd name="T15" fmla="*/ 2147483647 h 917"/>
              <a:gd name="T16" fmla="*/ 2147483647 w 1877"/>
              <a:gd name="T17" fmla="*/ 2147483647 h 917"/>
              <a:gd name="T18" fmla="*/ 2147483647 w 1877"/>
              <a:gd name="T19" fmla="*/ 2147483647 h 917"/>
              <a:gd name="T20" fmla="*/ 2147483647 w 1877"/>
              <a:gd name="T21" fmla="*/ 2147483647 h 917"/>
              <a:gd name="T22" fmla="*/ 2147483647 w 1877"/>
              <a:gd name="T23" fmla="*/ 2147483647 h 917"/>
              <a:gd name="T24" fmla="*/ 2147483647 w 1877"/>
              <a:gd name="T25" fmla="*/ 2147483647 h 917"/>
              <a:gd name="T26" fmla="*/ 2147483647 w 1877"/>
              <a:gd name="T27" fmla="*/ 2147483647 h 917"/>
              <a:gd name="T28" fmla="*/ 2147483647 w 1877"/>
              <a:gd name="T29" fmla="*/ 2147483647 h 917"/>
              <a:gd name="T30" fmla="*/ 2147483647 w 1877"/>
              <a:gd name="T31" fmla="*/ 2147483647 h 91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877"/>
              <a:gd name="T49" fmla="*/ 0 h 917"/>
              <a:gd name="T50" fmla="*/ 1877 w 1877"/>
              <a:gd name="T51" fmla="*/ 917 h 917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877" h="917">
                <a:moveTo>
                  <a:pt x="889" y="23"/>
                </a:moveTo>
                <a:cubicBezTo>
                  <a:pt x="804" y="39"/>
                  <a:pt x="771" y="98"/>
                  <a:pt x="692" y="109"/>
                </a:cubicBezTo>
                <a:cubicBezTo>
                  <a:pt x="613" y="120"/>
                  <a:pt x="511" y="81"/>
                  <a:pt x="415" y="91"/>
                </a:cubicBezTo>
                <a:cubicBezTo>
                  <a:pt x="319" y="101"/>
                  <a:pt x="174" y="126"/>
                  <a:pt x="112" y="170"/>
                </a:cubicBezTo>
                <a:cubicBezTo>
                  <a:pt x="51" y="214"/>
                  <a:pt x="66" y="294"/>
                  <a:pt x="50" y="353"/>
                </a:cubicBezTo>
                <a:cubicBezTo>
                  <a:pt x="34" y="412"/>
                  <a:pt x="0" y="479"/>
                  <a:pt x="14" y="528"/>
                </a:cubicBezTo>
                <a:cubicBezTo>
                  <a:pt x="29" y="577"/>
                  <a:pt x="57" y="608"/>
                  <a:pt x="139" y="650"/>
                </a:cubicBezTo>
                <a:cubicBezTo>
                  <a:pt x="221" y="692"/>
                  <a:pt x="372" y="742"/>
                  <a:pt x="505" y="781"/>
                </a:cubicBezTo>
                <a:cubicBezTo>
                  <a:pt x="638" y="820"/>
                  <a:pt x="789" y="866"/>
                  <a:pt x="933" y="886"/>
                </a:cubicBezTo>
                <a:cubicBezTo>
                  <a:pt x="1077" y="906"/>
                  <a:pt x="1246" y="917"/>
                  <a:pt x="1370" y="901"/>
                </a:cubicBezTo>
                <a:cubicBezTo>
                  <a:pt x="1494" y="885"/>
                  <a:pt x="1594" y="839"/>
                  <a:pt x="1676" y="793"/>
                </a:cubicBezTo>
                <a:cubicBezTo>
                  <a:pt x="1758" y="747"/>
                  <a:pt x="1843" y="720"/>
                  <a:pt x="1860" y="624"/>
                </a:cubicBezTo>
                <a:cubicBezTo>
                  <a:pt x="1877" y="528"/>
                  <a:pt x="1835" y="306"/>
                  <a:pt x="1776" y="219"/>
                </a:cubicBezTo>
                <a:cubicBezTo>
                  <a:pt x="1717" y="132"/>
                  <a:pt x="1599" y="134"/>
                  <a:pt x="1503" y="100"/>
                </a:cubicBezTo>
                <a:cubicBezTo>
                  <a:pt x="1407" y="66"/>
                  <a:pt x="1302" y="26"/>
                  <a:pt x="1200" y="13"/>
                </a:cubicBezTo>
                <a:cubicBezTo>
                  <a:pt x="1098" y="0"/>
                  <a:pt x="974" y="7"/>
                  <a:pt x="889" y="23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19030B-5BD3-114F-B249-57401BFC96FB}"/>
              </a:ext>
            </a:extLst>
          </p:cNvPr>
          <p:cNvSpPr/>
          <p:nvPr/>
        </p:nvSpPr>
        <p:spPr>
          <a:xfrm>
            <a:off x="4944218" y="2675931"/>
            <a:ext cx="2194145" cy="174583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0C9D10E-5651-A74C-93AC-3C99ACEB97DA}"/>
              </a:ext>
            </a:extLst>
          </p:cNvPr>
          <p:cNvCxnSpPr>
            <a:cxnSpLocks/>
          </p:cNvCxnSpPr>
          <p:nvPr/>
        </p:nvCxnSpPr>
        <p:spPr>
          <a:xfrm flipV="1">
            <a:off x="3204457" y="2995594"/>
            <a:ext cx="0" cy="2502331"/>
          </a:xfrm>
          <a:prstGeom prst="line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B18E3F3-40BD-0C49-8324-41152F4086DF}"/>
              </a:ext>
            </a:extLst>
          </p:cNvPr>
          <p:cNvGrpSpPr/>
          <p:nvPr/>
        </p:nvGrpSpPr>
        <p:grpSpPr>
          <a:xfrm>
            <a:off x="4107096" y="5561831"/>
            <a:ext cx="1651423" cy="389371"/>
            <a:chOff x="8349959" y="687487"/>
            <a:chExt cx="1651423" cy="389371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0BFCB17-7AF9-A04A-B142-3A8A74A0F13F}"/>
                </a:ext>
              </a:extLst>
            </p:cNvPr>
            <p:cNvSpPr/>
            <p:nvPr/>
          </p:nvSpPr>
          <p:spPr>
            <a:xfrm>
              <a:off x="8369532" y="756182"/>
              <a:ext cx="1631850" cy="266167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7480891-1114-0843-9D86-8F8D5F0BD098}"/>
                </a:ext>
              </a:extLst>
            </p:cNvPr>
            <p:cNvSpPr txBox="1"/>
            <p:nvPr/>
          </p:nvSpPr>
          <p:spPr>
            <a:xfrm>
              <a:off x="8893175" y="707526"/>
              <a:ext cx="11082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HTTP msg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C180BA86-1AC2-8249-A8BF-24B0BD4B001D}"/>
                </a:ext>
              </a:extLst>
            </p:cNvPr>
            <p:cNvSpPr txBox="1"/>
            <p:nvPr/>
          </p:nvSpPr>
          <p:spPr>
            <a:xfrm>
              <a:off x="8593764" y="690692"/>
              <a:ext cx="380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</a:t>
              </a:r>
              <a:r>
                <a:rPr lang="en-US" baseline="-25000" dirty="0" err="1"/>
                <a:t>t</a:t>
              </a:r>
              <a:endParaRPr lang="en-US" baseline="-25000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35880B3B-4ADE-F941-961B-5B939CD2E4D3}"/>
                </a:ext>
              </a:extLst>
            </p:cNvPr>
            <p:cNvSpPr txBox="1"/>
            <p:nvPr/>
          </p:nvSpPr>
          <p:spPr>
            <a:xfrm>
              <a:off x="8349959" y="687487"/>
              <a:ext cx="4090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</a:t>
              </a:r>
              <a:r>
                <a:rPr lang="en-US" baseline="-25000" dirty="0" err="1"/>
                <a:t>n</a:t>
              </a:r>
              <a:endParaRPr lang="en-US" baseline="-25000" dirty="0"/>
            </a:p>
          </p:txBody>
        </p:sp>
      </p:grp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F458F2E-0B98-1741-9C0D-ECC805BD8799}"/>
              </a:ext>
            </a:extLst>
          </p:cNvPr>
          <p:cNvCxnSpPr>
            <a:cxnSpLocks/>
          </p:cNvCxnSpPr>
          <p:nvPr/>
        </p:nvCxnSpPr>
        <p:spPr>
          <a:xfrm>
            <a:off x="7011397" y="2484139"/>
            <a:ext cx="0" cy="3013786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3591F4-8564-6A44-BC41-A0C901C7BC9C}"/>
              </a:ext>
            </a:extLst>
          </p:cNvPr>
          <p:cNvCxnSpPr>
            <a:cxnSpLocks/>
          </p:cNvCxnSpPr>
          <p:nvPr/>
        </p:nvCxnSpPr>
        <p:spPr>
          <a:xfrm>
            <a:off x="3184573" y="5478673"/>
            <a:ext cx="3851736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B834CFE-E231-7940-A2C6-E5A762AAF408}"/>
              </a:ext>
            </a:extLst>
          </p:cNvPr>
          <p:cNvCxnSpPr/>
          <p:nvPr/>
        </p:nvCxnSpPr>
        <p:spPr>
          <a:xfrm flipH="1">
            <a:off x="3701909" y="5774614"/>
            <a:ext cx="30026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25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AF567B-A744-BF46-B80D-389C2E4393B6}"/>
              </a:ext>
            </a:extLst>
          </p:cNvPr>
          <p:cNvGrpSpPr/>
          <p:nvPr/>
        </p:nvGrpSpPr>
        <p:grpSpPr>
          <a:xfrm>
            <a:off x="141514" y="827314"/>
            <a:ext cx="11908971" cy="4739615"/>
            <a:chOff x="2511281" y="3262667"/>
            <a:chExt cx="7770812" cy="3121540"/>
          </a:xfrm>
        </p:grpSpPr>
        <p:sp>
          <p:nvSpPr>
            <p:cNvPr id="132" name="Freeform 157">
              <a:extLst>
                <a:ext uri="{FF2B5EF4-FFF2-40B4-BE49-F238E27FC236}">
                  <a16:creationId xmlns:a16="http://schemas.microsoft.com/office/drawing/2014/main" id="{511A693F-4BF3-344C-BDC6-28BAA9839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431" y="3572744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5" name="Rectangle 23">
              <a:extLst>
                <a:ext uri="{FF2B5EF4-FFF2-40B4-BE49-F238E27FC236}">
                  <a16:creationId xmlns:a16="http://schemas.microsoft.com/office/drawing/2014/main" id="{F1314FFD-BA11-A042-BA84-1061E3729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6118" y="3623544"/>
              <a:ext cx="1497013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6" name="Rectangle 24">
              <a:extLst>
                <a:ext uri="{FF2B5EF4-FFF2-40B4-BE49-F238E27FC236}">
                  <a16:creationId xmlns:a16="http://schemas.microsoft.com/office/drawing/2014/main" id="{89D8A59C-E128-B74A-B94F-06FAC9DB7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1193" y="3677519"/>
              <a:ext cx="1473200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7" name="Line 25">
              <a:extLst>
                <a:ext uri="{FF2B5EF4-FFF2-40B4-BE49-F238E27FC236}">
                  <a16:creationId xmlns:a16="http://schemas.microsoft.com/office/drawing/2014/main" id="{B922FB1F-8B1A-1843-A740-29E910EB3E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7543" y="4447457"/>
              <a:ext cx="146050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Text Box 26">
              <a:extLst>
                <a:ext uri="{FF2B5EF4-FFF2-40B4-BE49-F238E27FC236}">
                  <a16:creationId xmlns:a16="http://schemas.microsoft.com/office/drawing/2014/main" id="{BE3B5056-5F96-5946-AEC3-17140DB163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8981" y="4480178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49" name="Line 27">
              <a:extLst>
                <a:ext uri="{FF2B5EF4-FFF2-40B4-BE49-F238E27FC236}">
                  <a16:creationId xmlns:a16="http://schemas.microsoft.com/office/drawing/2014/main" id="{FF1A214D-FBCE-7342-8332-F3FA9C577B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9131" y="47649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Text Box 26">
              <a:extLst>
                <a:ext uri="{FF2B5EF4-FFF2-40B4-BE49-F238E27FC236}">
                  <a16:creationId xmlns:a16="http://schemas.microsoft.com/office/drawing/2014/main" id="{50D62C6A-4C80-854F-A4B8-723E99A5A7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3778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52" name="Text Box 26">
              <a:extLst>
                <a:ext uri="{FF2B5EF4-FFF2-40B4-BE49-F238E27FC236}">
                  <a16:creationId xmlns:a16="http://schemas.microsoft.com/office/drawing/2014/main" id="{A79D3A45-C33B-7046-9088-A02FAACCA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5084965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53" name="Text Box 26">
              <a:extLst>
                <a:ext uri="{FF2B5EF4-FFF2-40B4-BE49-F238E27FC236}">
                  <a16:creationId xmlns:a16="http://schemas.microsoft.com/office/drawing/2014/main" id="{F3520259-D4C5-3340-8000-3B8C746A77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631" y="479368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55" name="Line 27">
              <a:extLst>
                <a:ext uri="{FF2B5EF4-FFF2-40B4-BE49-F238E27FC236}">
                  <a16:creationId xmlns:a16="http://schemas.microsoft.com/office/drawing/2014/main" id="{E1326351-38D1-A440-A7B8-5079367D54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5956" y="507610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6" name="Line 27">
              <a:extLst>
                <a:ext uri="{FF2B5EF4-FFF2-40B4-BE49-F238E27FC236}">
                  <a16:creationId xmlns:a16="http://schemas.microsoft.com/office/drawing/2014/main" id="{891B0B5D-A14D-1A40-B291-CC1A04A094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2781" y="5374557"/>
              <a:ext cx="14573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0" name="Rectangle 23">
              <a:extLst>
                <a:ext uri="{FF2B5EF4-FFF2-40B4-BE49-F238E27FC236}">
                  <a16:creationId xmlns:a16="http://schemas.microsoft.com/office/drawing/2014/main" id="{18A5F7E9-E597-8A49-8FBA-5EBCB6131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8306" y="3993432"/>
              <a:ext cx="1296987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1" name="Rectangle 24">
              <a:extLst>
                <a:ext uri="{FF2B5EF4-FFF2-40B4-BE49-F238E27FC236}">
                  <a16:creationId xmlns:a16="http://schemas.microsoft.com/office/drawing/2014/main" id="{5DFFE03C-FB1C-D742-84E9-52CBDDB9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0206" y="4047407"/>
              <a:ext cx="1273175" cy="197961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2" name="Line 25">
              <a:extLst>
                <a:ext uri="{FF2B5EF4-FFF2-40B4-BE49-F238E27FC236}">
                  <a16:creationId xmlns:a16="http://schemas.microsoft.com/office/drawing/2014/main" id="{5AD7BC14-F444-E745-8910-70D580A778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9731" y="4807819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3" name="Text Box 26">
              <a:extLst>
                <a:ext uri="{FF2B5EF4-FFF2-40B4-BE49-F238E27FC236}">
                  <a16:creationId xmlns:a16="http://schemas.microsoft.com/office/drawing/2014/main" id="{1058B2AB-1EA8-1A46-9E03-D8FFDD9E54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483337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74" name="Line 27">
              <a:extLst>
                <a:ext uri="{FF2B5EF4-FFF2-40B4-BE49-F238E27FC236}">
                  <a16:creationId xmlns:a16="http://schemas.microsoft.com/office/drawing/2014/main" id="{3A83CA24-DF84-F740-B870-F5C298378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97668" y="51284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5" name="Line 28">
              <a:extLst>
                <a:ext uri="{FF2B5EF4-FFF2-40B4-BE49-F238E27FC236}">
                  <a16:creationId xmlns:a16="http://schemas.microsoft.com/office/drawing/2014/main" id="{1D5846CF-9A4C-784A-A5A4-98F8F1486D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4380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6" name="Line 29">
              <a:extLst>
                <a:ext uri="{FF2B5EF4-FFF2-40B4-BE49-F238E27FC236}">
                  <a16:creationId xmlns:a16="http://schemas.microsoft.com/office/drawing/2014/main" id="{987AF988-33D7-A644-9737-1635D99E92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83381" y="572380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7" name="Text Box 26">
              <a:extLst>
                <a:ext uri="{FF2B5EF4-FFF2-40B4-BE49-F238E27FC236}">
                  <a16:creationId xmlns:a16="http://schemas.microsoft.com/office/drawing/2014/main" id="{DC53D19A-63B2-7141-9008-9BC3F67805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81793" y="4037882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78" name="Text Box 26">
              <a:extLst>
                <a:ext uri="{FF2B5EF4-FFF2-40B4-BE49-F238E27FC236}">
                  <a16:creationId xmlns:a16="http://schemas.microsoft.com/office/drawing/2014/main" id="{668FFB30-2FA6-AE41-99EF-4D74E37F3E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37343" y="574541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79" name="Text Box 26">
              <a:extLst>
                <a:ext uri="{FF2B5EF4-FFF2-40B4-BE49-F238E27FC236}">
                  <a16:creationId xmlns:a16="http://schemas.microsoft.com/office/drawing/2014/main" id="{9646084A-4EA0-5345-8A3E-91D3475359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9290" y="543815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80" name="Text Box 26">
              <a:extLst>
                <a:ext uri="{FF2B5EF4-FFF2-40B4-BE49-F238E27FC236}">
                  <a16:creationId xmlns:a16="http://schemas.microsoft.com/office/drawing/2014/main" id="{9FDE009F-BD4C-6B4C-A66D-690533C0F5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6868" y="5150053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sp>
          <p:nvSpPr>
            <p:cNvPr id="182" name="Freeform 103">
              <a:extLst>
                <a:ext uri="{FF2B5EF4-FFF2-40B4-BE49-F238E27FC236}">
                  <a16:creationId xmlns:a16="http://schemas.microsoft.com/office/drawing/2014/main" id="{DEF6D5D3-E4DA-4B46-BBC5-93311E115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081" y="4025182"/>
              <a:ext cx="581025" cy="2038350"/>
            </a:xfrm>
            <a:custGeom>
              <a:avLst/>
              <a:gdLst>
                <a:gd name="T0" fmla="*/ 2147483647 w 366"/>
                <a:gd name="T1" fmla="*/ 2147483647 h 1284"/>
                <a:gd name="T2" fmla="*/ 2147483647 w 366"/>
                <a:gd name="T3" fmla="*/ 0 h 1284"/>
                <a:gd name="T4" fmla="*/ 0 w 366"/>
                <a:gd name="T5" fmla="*/ 2147483647 h 1284"/>
                <a:gd name="T6" fmla="*/ 2147483647 w 366"/>
                <a:gd name="T7" fmla="*/ 2147483647 h 1284"/>
                <a:gd name="T8" fmla="*/ 2147483647 w 366"/>
                <a:gd name="T9" fmla="*/ 2147483647 h 1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6" h="1284">
                  <a:moveTo>
                    <a:pt x="366" y="1278"/>
                  </a:moveTo>
                  <a:lnTo>
                    <a:pt x="12" y="0"/>
                  </a:lnTo>
                  <a:lnTo>
                    <a:pt x="0" y="1224"/>
                  </a:lnTo>
                  <a:lnTo>
                    <a:pt x="186" y="1284"/>
                  </a:lnTo>
                  <a:lnTo>
                    <a:pt x="366" y="1278"/>
                  </a:lnTo>
                  <a:close/>
                </a:path>
              </a:pathLst>
            </a:custGeom>
            <a:gradFill rotWithShape="1">
              <a:gsLst>
                <a:gs pos="0">
                  <a:srgbClr val="B2B2B2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3" name="Freeform 70">
              <a:extLst>
                <a:ext uri="{FF2B5EF4-FFF2-40B4-BE49-F238E27FC236}">
                  <a16:creationId xmlns:a16="http://schemas.microsoft.com/office/drawing/2014/main" id="{4A88383C-61F9-1949-9D88-EC83EDA3F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6418" y="4045819"/>
              <a:ext cx="552450" cy="2082800"/>
            </a:xfrm>
            <a:custGeom>
              <a:avLst/>
              <a:gdLst>
                <a:gd name="T0" fmla="*/ 0 w 348"/>
                <a:gd name="T1" fmla="*/ 2147483647 h 1312"/>
                <a:gd name="T2" fmla="*/ 2147483647 w 348"/>
                <a:gd name="T3" fmla="*/ 0 h 1312"/>
                <a:gd name="T4" fmla="*/ 2147483647 w 348"/>
                <a:gd name="T5" fmla="*/ 2147483647 h 1312"/>
                <a:gd name="T6" fmla="*/ 2147483647 w 348"/>
                <a:gd name="T7" fmla="*/ 2147483647 h 1312"/>
                <a:gd name="T8" fmla="*/ 0 w 348"/>
                <a:gd name="T9" fmla="*/ 2147483647 h 1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8" h="1312">
                  <a:moveTo>
                    <a:pt x="0" y="1306"/>
                  </a:moveTo>
                  <a:lnTo>
                    <a:pt x="348" y="0"/>
                  </a:lnTo>
                  <a:lnTo>
                    <a:pt x="342" y="1258"/>
                  </a:lnTo>
                  <a:lnTo>
                    <a:pt x="180" y="1312"/>
                  </a:lnTo>
                  <a:lnTo>
                    <a:pt x="0" y="1306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lin ang="0" scaled="1"/>
            </a:gradFill>
            <a:ln w="9525">
              <a:solidFill>
                <a:srgbClr val="DDDDDD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4" name="Rectangle 23">
              <a:extLst>
                <a:ext uri="{FF2B5EF4-FFF2-40B4-BE49-F238E27FC236}">
                  <a16:creationId xmlns:a16="http://schemas.microsoft.com/office/drawing/2014/main" id="{AC94A5E0-4794-4246-825A-61CE41279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318" y="4001369"/>
              <a:ext cx="1296988" cy="19812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5" name="Rectangle 24">
              <a:extLst>
                <a:ext uri="{FF2B5EF4-FFF2-40B4-BE49-F238E27FC236}">
                  <a16:creationId xmlns:a16="http://schemas.microsoft.com/office/drawing/2014/main" id="{6F8DDC46-C4B7-DF4E-8AF5-C602B6EAA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5218" y="4055344"/>
              <a:ext cx="1273175" cy="19796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3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6" name="Line 25">
              <a:extLst>
                <a:ext uri="{FF2B5EF4-FFF2-40B4-BE49-F238E27FC236}">
                  <a16:creationId xmlns:a16="http://schemas.microsoft.com/office/drawing/2014/main" id="{DBA82451-A905-D646-87C3-445C7FB421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4743" y="4815757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7" name="Text Box 26">
              <a:extLst>
                <a:ext uri="{FF2B5EF4-FFF2-40B4-BE49-F238E27FC236}">
                  <a16:creationId xmlns:a16="http://schemas.microsoft.com/office/drawing/2014/main" id="{20A57016-2D36-9945-9BC2-7F8B32341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484130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transport</a:t>
              </a:r>
            </a:p>
          </p:txBody>
        </p:sp>
        <p:sp>
          <p:nvSpPr>
            <p:cNvPr id="188" name="Line 27">
              <a:extLst>
                <a:ext uri="{FF2B5EF4-FFF2-40B4-BE49-F238E27FC236}">
                  <a16:creationId xmlns:a16="http://schemas.microsoft.com/office/drawing/2014/main" id="{C4DE758D-2140-4D46-8462-D030054EF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681" y="5136432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9" name="Line 28">
              <a:extLst>
                <a:ext uri="{FF2B5EF4-FFF2-40B4-BE49-F238E27FC236}">
                  <a16:creationId xmlns:a16="http://schemas.microsoft.com/office/drawing/2014/main" id="{54E984A7-4546-6E49-B9F8-528EAF4E1F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44599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0" name="Line 29">
              <a:extLst>
                <a:ext uri="{FF2B5EF4-FFF2-40B4-BE49-F238E27FC236}">
                  <a16:creationId xmlns:a16="http://schemas.microsoft.com/office/drawing/2014/main" id="{85DE9E64-476F-6F4E-8BFA-3205F1E596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8393" y="5731744"/>
              <a:ext cx="1263650" cy="31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1" name="Text Box 26">
              <a:extLst>
                <a:ext uri="{FF2B5EF4-FFF2-40B4-BE49-F238E27FC236}">
                  <a16:creationId xmlns:a16="http://schemas.microsoft.com/office/drawing/2014/main" id="{A1B9282E-64F8-1442-8F95-7A9813CE8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6806" y="4045819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application</a:t>
              </a:r>
            </a:p>
          </p:txBody>
        </p:sp>
        <p:sp>
          <p:nvSpPr>
            <p:cNvPr id="192" name="Text Box 26">
              <a:extLst>
                <a:ext uri="{FF2B5EF4-FFF2-40B4-BE49-F238E27FC236}">
                  <a16:creationId xmlns:a16="http://schemas.microsoft.com/office/drawing/2014/main" id="{83782313-46E0-BE46-BEED-BDC4F6A04A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2356" y="5746184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physical</a:t>
              </a:r>
            </a:p>
          </p:txBody>
        </p:sp>
        <p:sp>
          <p:nvSpPr>
            <p:cNvPr id="193" name="Text Box 26">
              <a:extLst>
                <a:ext uri="{FF2B5EF4-FFF2-40B4-BE49-F238E27FC236}">
                  <a16:creationId xmlns:a16="http://schemas.microsoft.com/office/drawing/2014/main" id="{E3A71501-A89A-D249-84FB-20D98047A2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1406" y="5453266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link</a:t>
              </a:r>
            </a:p>
          </p:txBody>
        </p:sp>
        <p:sp>
          <p:nvSpPr>
            <p:cNvPr id="194" name="Text Box 26">
              <a:extLst>
                <a:ext uri="{FF2B5EF4-FFF2-40B4-BE49-F238E27FC236}">
                  <a16:creationId xmlns:a16="http://schemas.microsoft.com/office/drawing/2014/main" id="{6C7F0039-C145-9D4F-92E4-1AF9B0406D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1881" y="5157990"/>
              <a:ext cx="1317625" cy="28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network</a:t>
              </a:r>
            </a:p>
          </p:txBody>
        </p:sp>
        <p:grpSp>
          <p:nvGrpSpPr>
            <p:cNvPr id="216" name="Group 179">
              <a:extLst>
                <a:ext uri="{FF2B5EF4-FFF2-40B4-BE49-F238E27FC236}">
                  <a16:creationId xmlns:a16="http://schemas.microsoft.com/office/drawing/2014/main" id="{D0DD382B-DAC3-2346-B02D-B07D992120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1281" y="5555532"/>
              <a:ext cx="800100" cy="828675"/>
              <a:chOff x="-44" y="1473"/>
              <a:chExt cx="981" cy="1105"/>
            </a:xfrm>
          </p:grpSpPr>
          <p:pic>
            <p:nvPicPr>
              <p:cNvPr id="217" name="Picture 180" descr="desktop_computer_stylized_medium">
                <a:extLst>
                  <a:ext uri="{FF2B5EF4-FFF2-40B4-BE49-F238E27FC236}">
                    <a16:creationId xmlns:a16="http://schemas.microsoft.com/office/drawing/2014/main" id="{DED124CB-DBF2-BA4A-A3F5-D0D2EE27E0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8" name="Freeform 181">
                <a:extLst>
                  <a:ext uri="{FF2B5EF4-FFF2-40B4-BE49-F238E27FC236}">
                    <a16:creationId xmlns:a16="http://schemas.microsoft.com/office/drawing/2014/main" id="{45C70753-F80F-0E44-A5BE-EA6A010301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19" name="Group 182">
              <a:extLst>
                <a:ext uri="{FF2B5EF4-FFF2-40B4-BE49-F238E27FC236}">
                  <a16:creationId xmlns:a16="http://schemas.microsoft.com/office/drawing/2014/main" id="{8C1F52F1-3DCD-D94D-B922-F8CEBAB5F0B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9493106" y="5469807"/>
              <a:ext cx="788987" cy="782637"/>
              <a:chOff x="-44" y="1473"/>
              <a:chExt cx="981" cy="1105"/>
            </a:xfrm>
          </p:grpSpPr>
          <p:pic>
            <p:nvPicPr>
              <p:cNvPr id="220" name="Picture 183" descr="desktop_computer_stylized_medium">
                <a:extLst>
                  <a:ext uri="{FF2B5EF4-FFF2-40B4-BE49-F238E27FC236}">
                    <a16:creationId xmlns:a16="http://schemas.microsoft.com/office/drawing/2014/main" id="{E6083DB7-3B07-6F40-9810-0033E2E06F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1" name="Freeform 184">
                <a:extLst>
                  <a:ext uri="{FF2B5EF4-FFF2-40B4-BE49-F238E27FC236}">
                    <a16:creationId xmlns:a16="http://schemas.microsoft.com/office/drawing/2014/main" id="{28CB0DC7-F192-5840-BCC3-B9D66210604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5595 w 356"/>
                  <a:gd name="T3" fmla="*/ 341 h 368"/>
                  <a:gd name="T4" fmla="*/ 6638 w 356"/>
                  <a:gd name="T5" fmla="*/ 7113 h 368"/>
                  <a:gd name="T6" fmla="*/ 1463 w 356"/>
                  <a:gd name="T7" fmla="*/ 8895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22" name="Group 185">
              <a:extLst>
                <a:ext uri="{FF2B5EF4-FFF2-40B4-BE49-F238E27FC236}">
                  <a16:creationId xmlns:a16="http://schemas.microsoft.com/office/drawing/2014/main" id="{7750F2FB-96FA-374A-AF56-26502EF046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83031" y="5055469"/>
              <a:ext cx="358775" cy="704850"/>
              <a:chOff x="4140" y="429"/>
              <a:chExt cx="1425" cy="2396"/>
            </a:xfrm>
          </p:grpSpPr>
          <p:sp>
            <p:nvSpPr>
              <p:cNvPr id="223" name="Freeform 186">
                <a:extLst>
                  <a:ext uri="{FF2B5EF4-FFF2-40B4-BE49-F238E27FC236}">
                    <a16:creationId xmlns:a16="http://schemas.microsoft.com/office/drawing/2014/main" id="{E441858B-A566-F746-B48C-912CA302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7 w 354"/>
                  <a:gd name="T1" fmla="*/ 0 h 2742"/>
                  <a:gd name="T2" fmla="*/ 38 w 354"/>
                  <a:gd name="T3" fmla="*/ 55 h 2742"/>
                  <a:gd name="T4" fmla="*/ 37 w 354"/>
                  <a:gd name="T5" fmla="*/ 425 h 2742"/>
                  <a:gd name="T6" fmla="*/ 0 w 354"/>
                  <a:gd name="T7" fmla="*/ 445 h 2742"/>
                  <a:gd name="T8" fmla="*/ 7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4" name="Rectangle 187">
                <a:extLst>
                  <a:ext uri="{FF2B5EF4-FFF2-40B4-BE49-F238E27FC236}">
                    <a16:creationId xmlns:a16="http://schemas.microsoft.com/office/drawing/2014/main" id="{20003129-35A4-1E46-8065-8AF4C6403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429"/>
                <a:ext cx="1053" cy="2283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5" name="Freeform 188">
                <a:extLst>
                  <a:ext uri="{FF2B5EF4-FFF2-40B4-BE49-F238E27FC236}">
                    <a16:creationId xmlns:a16="http://schemas.microsoft.com/office/drawing/2014/main" id="{6F94D7AE-C4D1-AF4A-B970-086B7D245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23 w 211"/>
                  <a:gd name="T3" fmla="*/ 36 h 2537"/>
                  <a:gd name="T4" fmla="*/ 2 w 211"/>
                  <a:gd name="T5" fmla="*/ 405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6" name="Freeform 189">
                <a:extLst>
                  <a:ext uri="{FF2B5EF4-FFF2-40B4-BE49-F238E27FC236}">
                    <a16:creationId xmlns:a16="http://schemas.microsoft.com/office/drawing/2014/main" id="{EAFC03EF-54DF-8942-9852-25739DA15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1 h 226"/>
                  <a:gd name="T4" fmla="*/ 36 w 328"/>
                  <a:gd name="T5" fmla="*/ 38 h 226"/>
                  <a:gd name="T6" fmla="*/ 0 w 328"/>
                  <a:gd name="T7" fmla="*/ 1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27" name="Rectangle 190">
                <a:extLst>
                  <a:ext uri="{FF2B5EF4-FFF2-40B4-BE49-F238E27FC236}">
                    <a16:creationId xmlns:a16="http://schemas.microsoft.com/office/drawing/2014/main" id="{2241F7B6-5281-A74E-8DCB-3BE3777E9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9" y="693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28" name="Group 191">
                <a:extLst>
                  <a:ext uri="{FF2B5EF4-FFF2-40B4-BE49-F238E27FC236}">
                    <a16:creationId xmlns:a16="http://schemas.microsoft.com/office/drawing/2014/main" id="{02DB0249-6EBB-FF4B-B17F-CC771B255D0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3" name="AutoShape 192">
                  <a:extLst>
                    <a:ext uri="{FF2B5EF4-FFF2-40B4-BE49-F238E27FC236}">
                      <a16:creationId xmlns:a16="http://schemas.microsoft.com/office/drawing/2014/main" id="{BE55370E-BC12-1B42-9E3C-C950033EEF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" y="2567"/>
                  <a:ext cx="724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4" name="AutoShape 193">
                  <a:extLst>
                    <a:ext uri="{FF2B5EF4-FFF2-40B4-BE49-F238E27FC236}">
                      <a16:creationId xmlns:a16="http://schemas.microsoft.com/office/drawing/2014/main" id="{1BBB99EB-2FFB-5942-9855-24BEE1C689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3" y="2582"/>
                  <a:ext cx="692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29" name="Rectangle 194">
                <a:extLst>
                  <a:ext uri="{FF2B5EF4-FFF2-40B4-BE49-F238E27FC236}">
                    <a16:creationId xmlns:a16="http://schemas.microsoft.com/office/drawing/2014/main" id="{9C5699FC-2B4E-BD46-B9CC-CA578E2EA7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2" y="101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0" name="Group 195">
                <a:extLst>
                  <a:ext uri="{FF2B5EF4-FFF2-40B4-BE49-F238E27FC236}">
                    <a16:creationId xmlns:a16="http://schemas.microsoft.com/office/drawing/2014/main" id="{676615F3-A30A-9740-8080-AFEE6BAAEF9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1" name="AutoShape 196">
                  <a:extLst>
                    <a:ext uri="{FF2B5EF4-FFF2-40B4-BE49-F238E27FC236}">
                      <a16:creationId xmlns:a16="http://schemas.microsoft.com/office/drawing/2014/main" id="{D31569A0-2CDC-3B4B-B7FA-067BF2CB0D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2" y="2570"/>
                  <a:ext cx="724" cy="16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2" name="AutoShape 197">
                  <a:extLst>
                    <a:ext uri="{FF2B5EF4-FFF2-40B4-BE49-F238E27FC236}">
                      <a16:creationId xmlns:a16="http://schemas.microsoft.com/office/drawing/2014/main" id="{5D70C5E6-3DFB-1D45-8469-DE5EA96E13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6"/>
                  <a:ext cx="69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1" name="Rectangle 198">
                <a:extLst>
                  <a:ext uri="{FF2B5EF4-FFF2-40B4-BE49-F238E27FC236}">
                    <a16:creationId xmlns:a16="http://schemas.microsoft.com/office/drawing/2014/main" id="{AE060187-10EA-1F4E-AEDE-8C6C0E835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7"/>
                <a:ext cx="599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2" name="Rectangle 199">
                <a:extLst>
                  <a:ext uri="{FF2B5EF4-FFF2-40B4-BE49-F238E27FC236}">
                    <a16:creationId xmlns:a16="http://schemas.microsoft.com/office/drawing/2014/main" id="{32874526-51C0-C749-BDC8-3D9F62AFE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8" y="1654"/>
                <a:ext cx="593" cy="49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233" name="Group 200">
                <a:extLst>
                  <a:ext uri="{FF2B5EF4-FFF2-40B4-BE49-F238E27FC236}">
                    <a16:creationId xmlns:a16="http://schemas.microsoft.com/office/drawing/2014/main" id="{09E63F43-E74F-6045-A673-3756891EE94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49" name="AutoShape 201">
                  <a:extLst>
                    <a:ext uri="{FF2B5EF4-FFF2-40B4-BE49-F238E27FC236}">
                      <a16:creationId xmlns:a16="http://schemas.microsoft.com/office/drawing/2014/main" id="{0296B9BB-82CD-2A45-8E56-F4ACF6FCC0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1" y="2568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0" name="AutoShape 202">
                  <a:extLst>
                    <a:ext uri="{FF2B5EF4-FFF2-40B4-BE49-F238E27FC236}">
                      <a16:creationId xmlns:a16="http://schemas.microsoft.com/office/drawing/2014/main" id="{DD3C3254-A817-B449-AE0F-31BEFF504A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2583"/>
                  <a:ext cx="699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4" name="Freeform 203">
                <a:extLst>
                  <a:ext uri="{FF2B5EF4-FFF2-40B4-BE49-F238E27FC236}">
                    <a16:creationId xmlns:a16="http://schemas.microsoft.com/office/drawing/2014/main" id="{D05041BE-8046-EB49-A23A-C7FEB06D9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36 w 328"/>
                  <a:gd name="T3" fmla="*/ 20 h 226"/>
                  <a:gd name="T4" fmla="*/ 36 w 328"/>
                  <a:gd name="T5" fmla="*/ 36 h 226"/>
                  <a:gd name="T6" fmla="*/ 0 w 328"/>
                  <a:gd name="T7" fmla="*/ 1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235" name="Group 204">
                <a:extLst>
                  <a:ext uri="{FF2B5EF4-FFF2-40B4-BE49-F238E27FC236}">
                    <a16:creationId xmlns:a16="http://schemas.microsoft.com/office/drawing/2014/main" id="{BD1D997D-F690-4C4E-9473-F0433427C91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47" name="AutoShape 205">
                  <a:extLst>
                    <a:ext uri="{FF2B5EF4-FFF2-40B4-BE49-F238E27FC236}">
                      <a16:creationId xmlns:a16="http://schemas.microsoft.com/office/drawing/2014/main" id="{631C3D3D-8F7D-6F44-AD56-665A5242B6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4" y="2566"/>
                  <a:ext cx="723" cy="14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48" name="AutoShape 206">
                  <a:extLst>
                    <a:ext uri="{FF2B5EF4-FFF2-40B4-BE49-F238E27FC236}">
                      <a16:creationId xmlns:a16="http://schemas.microsoft.com/office/drawing/2014/main" id="{E7F87D38-4528-0F45-9911-B79B599D25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2"/>
                  <a:ext cx="691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36" name="Rectangle 207">
                <a:extLst>
                  <a:ext uri="{FF2B5EF4-FFF2-40B4-BE49-F238E27FC236}">
                    <a16:creationId xmlns:a16="http://schemas.microsoft.com/office/drawing/2014/main" id="{60B24777-81BE-BC42-AC64-6F2229E5F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0" y="429"/>
                <a:ext cx="69" cy="2288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Freeform 208">
                <a:extLst>
                  <a:ext uri="{FF2B5EF4-FFF2-40B4-BE49-F238E27FC236}">
                    <a16:creationId xmlns:a16="http://schemas.microsoft.com/office/drawing/2014/main" id="{FD1049FD-ADAC-FC43-A186-6585ECAE4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32 w 296"/>
                  <a:gd name="T3" fmla="*/ 22 h 256"/>
                  <a:gd name="T4" fmla="*/ 32 w 296"/>
                  <a:gd name="T5" fmla="*/ 41 h 256"/>
                  <a:gd name="T6" fmla="*/ 0 w 296"/>
                  <a:gd name="T7" fmla="*/ 15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8" name="Freeform 209">
                <a:extLst>
                  <a:ext uri="{FF2B5EF4-FFF2-40B4-BE49-F238E27FC236}">
                    <a16:creationId xmlns:a16="http://schemas.microsoft.com/office/drawing/2014/main" id="{A25585BA-2AFC-3047-B9D5-7CC45D5DB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34 w 304"/>
                  <a:gd name="T3" fmla="*/ 27 h 288"/>
                  <a:gd name="T4" fmla="*/ 31 w 304"/>
                  <a:gd name="T5" fmla="*/ 48 h 288"/>
                  <a:gd name="T6" fmla="*/ 2 w 304"/>
                  <a:gd name="T7" fmla="*/ 2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9" name="Oval 210">
                <a:extLst>
                  <a:ext uri="{FF2B5EF4-FFF2-40B4-BE49-F238E27FC236}">
                    <a16:creationId xmlns:a16="http://schemas.microsoft.com/office/drawing/2014/main" id="{78C608B6-FCB9-3F43-A504-D33DD77827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09"/>
                <a:ext cx="50" cy="97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0" name="Freeform 211">
                <a:extLst>
                  <a:ext uri="{FF2B5EF4-FFF2-40B4-BE49-F238E27FC236}">
                    <a16:creationId xmlns:a16="http://schemas.microsoft.com/office/drawing/2014/main" id="{F24BE4FA-86B6-5840-8B76-BF70EF006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8 h 240"/>
                  <a:gd name="T2" fmla="*/ 2 w 306"/>
                  <a:gd name="T3" fmla="*/ 40 h 240"/>
                  <a:gd name="T4" fmla="*/ 34 w 306"/>
                  <a:gd name="T5" fmla="*/ 18 h 240"/>
                  <a:gd name="T6" fmla="*/ 32 w 306"/>
                  <a:gd name="T7" fmla="*/ 0 h 240"/>
                  <a:gd name="T8" fmla="*/ 0 w 306"/>
                  <a:gd name="T9" fmla="*/ 1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41" name="AutoShape 212">
                <a:extLst>
                  <a:ext uri="{FF2B5EF4-FFF2-40B4-BE49-F238E27FC236}">
                    <a16:creationId xmlns:a16="http://schemas.microsoft.com/office/drawing/2014/main" id="{22C6B4EC-00C6-BA43-95E2-370E8204D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9"/>
                <a:ext cx="1198" cy="146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2" name="AutoShape 213">
                <a:extLst>
                  <a:ext uri="{FF2B5EF4-FFF2-40B4-BE49-F238E27FC236}">
                    <a16:creationId xmlns:a16="http://schemas.microsoft.com/office/drawing/2014/main" id="{7B9210ED-D802-C84E-8A67-93399801B5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3" y="2712"/>
                <a:ext cx="1072" cy="8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3" name="Oval 214">
                <a:extLst>
                  <a:ext uri="{FF2B5EF4-FFF2-40B4-BE49-F238E27FC236}">
                    <a16:creationId xmlns:a16="http://schemas.microsoft.com/office/drawing/2014/main" id="{552E77C8-7BFE-BF4D-8F0B-DF6513BE6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0" y="2382"/>
                <a:ext cx="158" cy="146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4" name="Oval 215">
                <a:extLst>
                  <a:ext uri="{FF2B5EF4-FFF2-40B4-BE49-F238E27FC236}">
                    <a16:creationId xmlns:a16="http://schemas.microsoft.com/office/drawing/2014/main" id="{86496A7E-E21F-444D-B883-E410329FF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7" y="2382"/>
                <a:ext cx="158" cy="14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45" name="Oval 216">
                <a:extLst>
                  <a:ext uri="{FF2B5EF4-FFF2-40B4-BE49-F238E27FC236}">
                    <a16:creationId xmlns:a16="http://schemas.microsoft.com/office/drawing/2014/main" id="{555E4B0D-EDB2-D04B-B9AD-93FA92DDAA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3" y="2382"/>
                <a:ext cx="158" cy="140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46" name="Rectangle 217">
                <a:extLst>
                  <a:ext uri="{FF2B5EF4-FFF2-40B4-BE49-F238E27FC236}">
                    <a16:creationId xmlns:a16="http://schemas.microsoft.com/office/drawing/2014/main" id="{DE659B39-E72A-634A-A2AC-C4BA4DC9C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1" y="1837"/>
                <a:ext cx="88" cy="761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61" name="Picture 2" descr="Image result for firefox logo">
              <a:extLst>
                <a:ext uri="{FF2B5EF4-FFF2-40B4-BE49-F238E27FC236}">
                  <a16:creationId xmlns:a16="http://schemas.microsoft.com/office/drawing/2014/main" id="{51A92539-D075-5644-9056-10960E5147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6336" y="4363319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1F04B-A3B3-534D-A252-A4AC29C657DE}"/>
                </a:ext>
              </a:extLst>
            </p:cNvPr>
            <p:cNvSpPr txBox="1"/>
            <p:nvPr/>
          </p:nvSpPr>
          <p:spPr>
            <a:xfrm>
              <a:off x="5723493" y="3262667"/>
              <a:ext cx="1265812" cy="380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HTTP server</a:t>
              </a:r>
            </a:p>
          </p:txBody>
        </p:sp>
        <p:pic>
          <p:nvPicPr>
            <p:cNvPr id="1028" name="Picture 4" descr="Image result for apache web server logo">
              <a:extLst>
                <a:ext uri="{FF2B5EF4-FFF2-40B4-BE49-F238E27FC236}">
                  <a16:creationId xmlns:a16="http://schemas.microsoft.com/office/drawing/2014/main" id="{2DA3452A-DE33-3D41-95D5-C755A41915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9399" y="3712220"/>
              <a:ext cx="1425575" cy="6291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2" name="Picture 2" descr="Image result for firefox logo">
              <a:extLst>
                <a:ext uri="{FF2B5EF4-FFF2-40B4-BE49-F238E27FC236}">
                  <a16:creationId xmlns:a16="http://schemas.microsoft.com/office/drawing/2014/main" id="{E576EC8B-3CC8-044B-BD3B-8A4342C698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99" y="4326644"/>
              <a:ext cx="387318" cy="3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skype logo">
              <a:extLst>
                <a:ext uri="{FF2B5EF4-FFF2-40B4-BE49-F238E27FC236}">
                  <a16:creationId xmlns:a16="http://schemas.microsoft.com/office/drawing/2014/main" id="{44A9474D-942F-134E-B292-6ADA467533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4515" y="4091654"/>
              <a:ext cx="387318" cy="3929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DC4B02DA-C340-9945-87C2-952E1901FB43}"/>
                </a:ext>
              </a:extLst>
            </p:cNvPr>
            <p:cNvSpPr txBox="1"/>
            <p:nvPr/>
          </p:nvSpPr>
          <p:spPr>
            <a:xfrm>
              <a:off x="3822815" y="3627317"/>
              <a:ext cx="721857" cy="344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  <a:r>
                <a:rPr lang="en-US" sz="2800" baseline="-25000" dirty="0"/>
                <a:t>1</a:t>
              </a:r>
            </a:p>
          </p:txBody>
        </p:sp>
        <p:pic>
          <p:nvPicPr>
            <p:cNvPr id="1034" name="Picture 10" descr="Image result for netflix logo png">
              <a:extLst>
                <a:ext uri="{FF2B5EF4-FFF2-40B4-BE49-F238E27FC236}">
                  <a16:creationId xmlns:a16="http://schemas.microsoft.com/office/drawing/2014/main" id="{9F652FAF-7820-6141-9F34-FDF8AEACBE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2599" y="4424842"/>
              <a:ext cx="691469" cy="3889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B0EE723F-4512-B04F-A1A8-CFC321B8BC75}"/>
                </a:ext>
              </a:extLst>
            </p:cNvPr>
            <p:cNvSpPr txBox="1"/>
            <p:nvPr/>
          </p:nvSpPr>
          <p:spPr>
            <a:xfrm>
              <a:off x="8196770" y="3636485"/>
              <a:ext cx="721857" cy="344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client</a:t>
              </a:r>
              <a:r>
                <a:rPr lang="en-US" sz="2800" baseline="-25000" dirty="0"/>
                <a:t>2</a:t>
              </a:r>
            </a:p>
          </p:txBody>
        </p:sp>
      </p:grpSp>
      <p:sp>
        <p:nvSpPr>
          <p:cNvPr id="271" name="Freeform 296">
            <a:extLst>
              <a:ext uri="{FF2B5EF4-FFF2-40B4-BE49-F238E27FC236}">
                <a16:creationId xmlns:a16="http://schemas.microsoft.com/office/drawing/2014/main" id="{06DFDE96-5B04-984C-B72D-22D074DF3E82}"/>
              </a:ext>
            </a:extLst>
          </p:cNvPr>
          <p:cNvSpPr>
            <a:spLocks/>
          </p:cNvSpPr>
          <p:nvPr/>
        </p:nvSpPr>
        <p:spPr bwMode="auto">
          <a:xfrm>
            <a:off x="4356586" y="4965666"/>
            <a:ext cx="3127375" cy="1498600"/>
          </a:xfrm>
          <a:custGeom>
            <a:avLst/>
            <a:gdLst>
              <a:gd name="T0" fmla="*/ 2147483647 w 1877"/>
              <a:gd name="T1" fmla="*/ 2147483647 h 917"/>
              <a:gd name="T2" fmla="*/ 2147483647 w 1877"/>
              <a:gd name="T3" fmla="*/ 2147483647 h 917"/>
              <a:gd name="T4" fmla="*/ 2147483647 w 1877"/>
              <a:gd name="T5" fmla="*/ 2147483647 h 917"/>
              <a:gd name="T6" fmla="*/ 2147483647 w 1877"/>
              <a:gd name="T7" fmla="*/ 2147483647 h 917"/>
              <a:gd name="T8" fmla="*/ 2147483647 w 1877"/>
              <a:gd name="T9" fmla="*/ 2147483647 h 917"/>
              <a:gd name="T10" fmla="*/ 2147483647 w 1877"/>
              <a:gd name="T11" fmla="*/ 2147483647 h 917"/>
              <a:gd name="T12" fmla="*/ 2147483647 w 1877"/>
              <a:gd name="T13" fmla="*/ 2147483647 h 917"/>
              <a:gd name="T14" fmla="*/ 2147483647 w 1877"/>
              <a:gd name="T15" fmla="*/ 2147483647 h 917"/>
              <a:gd name="T16" fmla="*/ 2147483647 w 1877"/>
              <a:gd name="T17" fmla="*/ 2147483647 h 917"/>
              <a:gd name="T18" fmla="*/ 2147483647 w 1877"/>
              <a:gd name="T19" fmla="*/ 2147483647 h 917"/>
              <a:gd name="T20" fmla="*/ 2147483647 w 1877"/>
              <a:gd name="T21" fmla="*/ 2147483647 h 917"/>
              <a:gd name="T22" fmla="*/ 2147483647 w 1877"/>
              <a:gd name="T23" fmla="*/ 2147483647 h 917"/>
              <a:gd name="T24" fmla="*/ 2147483647 w 1877"/>
              <a:gd name="T25" fmla="*/ 2147483647 h 917"/>
              <a:gd name="T26" fmla="*/ 2147483647 w 1877"/>
              <a:gd name="T27" fmla="*/ 2147483647 h 917"/>
              <a:gd name="T28" fmla="*/ 2147483647 w 1877"/>
              <a:gd name="T29" fmla="*/ 2147483647 h 917"/>
              <a:gd name="T30" fmla="*/ 2147483647 w 1877"/>
              <a:gd name="T31" fmla="*/ 2147483647 h 91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877"/>
              <a:gd name="T49" fmla="*/ 0 h 917"/>
              <a:gd name="T50" fmla="*/ 1877 w 1877"/>
              <a:gd name="T51" fmla="*/ 917 h 917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877" h="917">
                <a:moveTo>
                  <a:pt x="889" y="23"/>
                </a:moveTo>
                <a:cubicBezTo>
                  <a:pt x="804" y="39"/>
                  <a:pt x="771" y="98"/>
                  <a:pt x="692" y="109"/>
                </a:cubicBezTo>
                <a:cubicBezTo>
                  <a:pt x="613" y="120"/>
                  <a:pt x="511" y="81"/>
                  <a:pt x="415" y="91"/>
                </a:cubicBezTo>
                <a:cubicBezTo>
                  <a:pt x="319" y="101"/>
                  <a:pt x="174" y="126"/>
                  <a:pt x="112" y="170"/>
                </a:cubicBezTo>
                <a:cubicBezTo>
                  <a:pt x="51" y="214"/>
                  <a:pt x="66" y="294"/>
                  <a:pt x="50" y="353"/>
                </a:cubicBezTo>
                <a:cubicBezTo>
                  <a:pt x="34" y="412"/>
                  <a:pt x="0" y="479"/>
                  <a:pt x="14" y="528"/>
                </a:cubicBezTo>
                <a:cubicBezTo>
                  <a:pt x="29" y="577"/>
                  <a:pt x="57" y="608"/>
                  <a:pt x="139" y="650"/>
                </a:cubicBezTo>
                <a:cubicBezTo>
                  <a:pt x="221" y="692"/>
                  <a:pt x="372" y="742"/>
                  <a:pt x="505" y="781"/>
                </a:cubicBezTo>
                <a:cubicBezTo>
                  <a:pt x="638" y="820"/>
                  <a:pt x="789" y="866"/>
                  <a:pt x="933" y="886"/>
                </a:cubicBezTo>
                <a:cubicBezTo>
                  <a:pt x="1077" y="906"/>
                  <a:pt x="1246" y="917"/>
                  <a:pt x="1370" y="901"/>
                </a:cubicBezTo>
                <a:cubicBezTo>
                  <a:pt x="1494" y="885"/>
                  <a:pt x="1594" y="839"/>
                  <a:pt x="1676" y="793"/>
                </a:cubicBezTo>
                <a:cubicBezTo>
                  <a:pt x="1758" y="747"/>
                  <a:pt x="1843" y="720"/>
                  <a:pt x="1860" y="624"/>
                </a:cubicBezTo>
                <a:cubicBezTo>
                  <a:pt x="1877" y="528"/>
                  <a:pt x="1835" y="306"/>
                  <a:pt x="1776" y="219"/>
                </a:cubicBezTo>
                <a:cubicBezTo>
                  <a:pt x="1717" y="132"/>
                  <a:pt x="1599" y="134"/>
                  <a:pt x="1503" y="100"/>
                </a:cubicBezTo>
                <a:cubicBezTo>
                  <a:pt x="1407" y="66"/>
                  <a:pt x="1302" y="26"/>
                  <a:pt x="1200" y="13"/>
                </a:cubicBezTo>
                <a:cubicBezTo>
                  <a:pt x="1098" y="0"/>
                  <a:pt x="974" y="7"/>
                  <a:pt x="889" y="23"/>
                </a:cubicBezTo>
                <a:close/>
              </a:path>
            </a:pathLst>
          </a:custGeom>
          <a:solidFill>
            <a:srgbClr val="9CDFF9"/>
          </a:solidFill>
          <a:ln>
            <a:noFill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ea typeface="ＭＳ Ｐゴシック" panose="020B0600070205080204" pitchFamily="34" charset="-128"/>
              <a:cs typeface="Arial"/>
            </a:endParaRP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F458F2E-0B98-1741-9C0D-ECC805BD8799}"/>
              </a:ext>
            </a:extLst>
          </p:cNvPr>
          <p:cNvCxnSpPr>
            <a:cxnSpLocks/>
          </p:cNvCxnSpPr>
          <p:nvPr/>
        </p:nvCxnSpPr>
        <p:spPr>
          <a:xfrm>
            <a:off x="9704593" y="3018504"/>
            <a:ext cx="0" cy="232960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3591F4-8564-6A44-BC41-A0C901C7BC9C}"/>
              </a:ext>
            </a:extLst>
          </p:cNvPr>
          <p:cNvCxnSpPr>
            <a:cxnSpLocks/>
          </p:cNvCxnSpPr>
          <p:nvPr/>
        </p:nvCxnSpPr>
        <p:spPr>
          <a:xfrm>
            <a:off x="6146230" y="5329338"/>
            <a:ext cx="3558363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Oval 128">
            <a:extLst>
              <a:ext uri="{FF2B5EF4-FFF2-40B4-BE49-F238E27FC236}">
                <a16:creationId xmlns:a16="http://schemas.microsoft.com/office/drawing/2014/main" id="{C9683072-CF4E-DB4A-85E4-079345D6F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7190" y="1924156"/>
            <a:ext cx="1049472" cy="530701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P-client</a:t>
            </a:r>
            <a:r>
              <a:rPr kumimoji="0" lang="en-US" sz="16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</a:t>
            </a:r>
          </a:p>
        </p:txBody>
      </p:sp>
      <p:sp>
        <p:nvSpPr>
          <p:cNvPr id="108" name="Oval 128">
            <a:extLst>
              <a:ext uri="{FF2B5EF4-FFF2-40B4-BE49-F238E27FC236}">
                <a16:creationId xmlns:a16="http://schemas.microsoft.com/office/drawing/2014/main" id="{12C63F66-A046-B04C-ABF5-DE764DC4A1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4177" y="1951196"/>
            <a:ext cx="1049472" cy="530701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P-client</a:t>
            </a:r>
            <a:r>
              <a:rPr lang="en-US" sz="1600" kern="0" baseline="-250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2</a:t>
            </a:r>
            <a:endParaRPr kumimoji="0" lang="en-US" sz="16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C06AE4EB-B6F7-D647-8126-954E43EA0CD4}"/>
              </a:ext>
            </a:extLst>
          </p:cNvPr>
          <p:cNvSpPr/>
          <p:nvPr/>
        </p:nvSpPr>
        <p:spPr>
          <a:xfrm>
            <a:off x="6149438" y="2346690"/>
            <a:ext cx="163654" cy="3001414"/>
          </a:xfrm>
          <a:custGeom>
            <a:avLst/>
            <a:gdLst>
              <a:gd name="connsiteX0" fmla="*/ 0 w 237994"/>
              <a:gd name="connsiteY0" fmla="*/ 3006247 h 3006247"/>
              <a:gd name="connsiteX1" fmla="*/ 0 w 237994"/>
              <a:gd name="connsiteY1" fmla="*/ 125260 h 3006247"/>
              <a:gd name="connsiteX2" fmla="*/ 125260 w 237994"/>
              <a:gd name="connsiteY2" fmla="*/ 0 h 3006247"/>
              <a:gd name="connsiteX3" fmla="*/ 237994 w 237994"/>
              <a:gd name="connsiteY3" fmla="*/ 0 h 3006247"/>
              <a:gd name="connsiteX4" fmla="*/ 237994 w 237994"/>
              <a:gd name="connsiteY4" fmla="*/ 0 h 3006247"/>
              <a:gd name="connsiteX0" fmla="*/ 0 w 237994"/>
              <a:gd name="connsiteY0" fmla="*/ 3006247 h 3006247"/>
              <a:gd name="connsiteX1" fmla="*/ 0 w 237994"/>
              <a:gd name="connsiteY1" fmla="*/ 125260 h 3006247"/>
              <a:gd name="connsiteX2" fmla="*/ 125260 w 237994"/>
              <a:gd name="connsiteY2" fmla="*/ 0 h 3006247"/>
              <a:gd name="connsiteX3" fmla="*/ 237994 w 237994"/>
              <a:gd name="connsiteY3" fmla="*/ 0 h 3006247"/>
              <a:gd name="connsiteX0" fmla="*/ 0 w 125260"/>
              <a:gd name="connsiteY0" fmla="*/ 3006247 h 3006247"/>
              <a:gd name="connsiteX1" fmla="*/ 0 w 125260"/>
              <a:gd name="connsiteY1" fmla="*/ 125260 h 3006247"/>
              <a:gd name="connsiteX2" fmla="*/ 125260 w 125260"/>
              <a:gd name="connsiteY2" fmla="*/ 0 h 3006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260" h="3006247">
                <a:moveTo>
                  <a:pt x="0" y="3006247"/>
                </a:moveTo>
                <a:lnTo>
                  <a:pt x="0" y="125260"/>
                </a:lnTo>
                <a:lnTo>
                  <a:pt x="125260" y="0"/>
                </a:lnTo>
              </a:path>
            </a:pathLst>
          </a:custGeom>
          <a:noFill/>
          <a:ln w="34925">
            <a:solidFill>
              <a:srgbClr val="0070C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>
            <a:extLst>
              <a:ext uri="{FF2B5EF4-FFF2-40B4-BE49-F238E27FC236}">
                <a16:creationId xmlns:a16="http://schemas.microsoft.com/office/drawing/2014/main" id="{26C1DF51-2C5A-3042-AF2B-8FAC17544498}"/>
              </a:ext>
            </a:extLst>
          </p:cNvPr>
          <p:cNvSpPr/>
          <p:nvPr/>
        </p:nvSpPr>
        <p:spPr>
          <a:xfrm flipH="1">
            <a:off x="5797083" y="2342230"/>
            <a:ext cx="163654" cy="3099711"/>
          </a:xfrm>
          <a:custGeom>
            <a:avLst/>
            <a:gdLst>
              <a:gd name="connsiteX0" fmla="*/ 0 w 237994"/>
              <a:gd name="connsiteY0" fmla="*/ 3006247 h 3006247"/>
              <a:gd name="connsiteX1" fmla="*/ 0 w 237994"/>
              <a:gd name="connsiteY1" fmla="*/ 125260 h 3006247"/>
              <a:gd name="connsiteX2" fmla="*/ 125260 w 237994"/>
              <a:gd name="connsiteY2" fmla="*/ 0 h 3006247"/>
              <a:gd name="connsiteX3" fmla="*/ 237994 w 237994"/>
              <a:gd name="connsiteY3" fmla="*/ 0 h 3006247"/>
              <a:gd name="connsiteX4" fmla="*/ 237994 w 237994"/>
              <a:gd name="connsiteY4" fmla="*/ 0 h 3006247"/>
              <a:gd name="connsiteX0" fmla="*/ 0 w 237994"/>
              <a:gd name="connsiteY0" fmla="*/ 3006247 h 3006247"/>
              <a:gd name="connsiteX1" fmla="*/ 0 w 237994"/>
              <a:gd name="connsiteY1" fmla="*/ 125260 h 3006247"/>
              <a:gd name="connsiteX2" fmla="*/ 125260 w 237994"/>
              <a:gd name="connsiteY2" fmla="*/ 0 h 3006247"/>
              <a:gd name="connsiteX3" fmla="*/ 237994 w 237994"/>
              <a:gd name="connsiteY3" fmla="*/ 0 h 3006247"/>
              <a:gd name="connsiteX0" fmla="*/ 0 w 125260"/>
              <a:gd name="connsiteY0" fmla="*/ 3006247 h 3006247"/>
              <a:gd name="connsiteX1" fmla="*/ 0 w 125260"/>
              <a:gd name="connsiteY1" fmla="*/ 125260 h 3006247"/>
              <a:gd name="connsiteX2" fmla="*/ 125260 w 125260"/>
              <a:gd name="connsiteY2" fmla="*/ 0 h 3006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260" h="3006247">
                <a:moveTo>
                  <a:pt x="0" y="3006247"/>
                </a:moveTo>
                <a:lnTo>
                  <a:pt x="0" y="125260"/>
                </a:lnTo>
                <a:lnTo>
                  <a:pt x="125260" y="0"/>
                </a:lnTo>
              </a:path>
            </a:pathLst>
          </a:custGeom>
          <a:noFill/>
          <a:ln w="38100">
            <a:solidFill>
              <a:srgbClr val="0070C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DF7169CD-8DF9-644A-84B2-14B8ED6F997C}"/>
              </a:ext>
            </a:extLst>
          </p:cNvPr>
          <p:cNvCxnSpPr>
            <a:cxnSpLocks/>
          </p:cNvCxnSpPr>
          <p:nvPr/>
        </p:nvCxnSpPr>
        <p:spPr>
          <a:xfrm>
            <a:off x="3218929" y="3094306"/>
            <a:ext cx="0" cy="232960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31322F59-E51A-0245-A327-5845569D47A8}"/>
              </a:ext>
            </a:extLst>
          </p:cNvPr>
          <p:cNvCxnSpPr>
            <a:cxnSpLocks/>
          </p:cNvCxnSpPr>
          <p:nvPr/>
        </p:nvCxnSpPr>
        <p:spPr>
          <a:xfrm>
            <a:off x="3189176" y="5423906"/>
            <a:ext cx="2771561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5" name="Picture 8" descr="Image result for blue question mark icon">
            <a:extLst>
              <a:ext uri="{FF2B5EF4-FFF2-40B4-BE49-F238E27FC236}">
                <a16:creationId xmlns:a16="http://schemas.microsoft.com/office/drawing/2014/main" id="{9970C4B0-3E2B-3247-8288-8E8606068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5255" y="752589"/>
            <a:ext cx="1624375" cy="162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77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89325"/>
            <a:ext cx="11100625" cy="894622"/>
          </a:xfrm>
        </p:spPr>
        <p:txBody>
          <a:bodyPr>
            <a:normAutofit/>
          </a:bodyPr>
          <a:lstStyle/>
          <a:p>
            <a:r>
              <a:rPr lang="en-US" sz="4400" dirty="0"/>
              <a:t>How demultiplexing </a:t>
            </a:r>
            <a:r>
              <a:rPr lang="en-US" dirty="0"/>
              <a:t>w</a:t>
            </a:r>
            <a:r>
              <a:rPr lang="en-US" sz="4400" dirty="0"/>
              <a:t>orks</a:t>
            </a:r>
          </a:p>
        </p:txBody>
      </p:sp>
      <p:sp>
        <p:nvSpPr>
          <p:cNvPr id="277" name="Rectangle 23">
            <a:extLst>
              <a:ext uri="{FF2B5EF4-FFF2-40B4-BE49-F238E27FC236}">
                <a16:creationId xmlns:a16="http://schemas.microsoft.com/office/drawing/2014/main" id="{0F916DA5-15D2-0A42-8C9B-01DCE4B192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2799" y="1565761"/>
            <a:ext cx="5703304" cy="2790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indent="-28416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7388" indent="-230188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84163" marR="0" lvl="0" indent="-284163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host receives IP datagrams</a:t>
            </a:r>
          </a:p>
          <a:p>
            <a:pPr marL="687388" marR="0" lvl="1" indent="-2301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datagram has source IP address, destination IP address</a:t>
            </a:r>
          </a:p>
          <a:p>
            <a:pPr marL="687388" marR="0" lvl="1" indent="-2301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datagram carries one transport-layer segment</a:t>
            </a:r>
          </a:p>
          <a:p>
            <a:pPr marL="687388" marR="0" lvl="1" indent="-2301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segment has source, destination port number </a:t>
            </a:r>
          </a:p>
          <a:p>
            <a:pPr marL="284163" marR="0" lvl="0" indent="-284163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host uses </a:t>
            </a:r>
            <a:r>
              <a:rPr kumimoji="0" 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IP addresses &amp; port numbers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to direct segment to appropriate socket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543216" y="1704452"/>
            <a:ext cx="3414712" cy="4121150"/>
            <a:chOff x="7543216" y="1704452"/>
            <a:chExt cx="3414712" cy="4121150"/>
          </a:xfrm>
        </p:grpSpPr>
        <p:sp>
          <p:nvSpPr>
            <p:cNvPr id="275" name="Rectangle 75">
              <a:extLst>
                <a:ext uri="{FF2B5EF4-FFF2-40B4-BE49-F238E27FC236}">
                  <a16:creationId xmlns:a16="http://schemas.microsoft.com/office/drawing/2014/main" id="{FCCA66F1-5923-DC45-83A7-1942BA80E8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33703" y="2048939"/>
              <a:ext cx="3324225" cy="3200400"/>
            </a:xfrm>
            <a:prstGeom prst="rect">
              <a:avLst/>
            </a:prstGeom>
            <a:solidFill>
              <a:srgbClr val="0000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76" name="Rectangle 65">
              <a:extLst>
                <a:ext uri="{FF2B5EF4-FFF2-40B4-BE49-F238E27FC236}">
                  <a16:creationId xmlns:a16="http://schemas.microsoft.com/office/drawing/2014/main" id="{325B2818-1D14-0544-87D5-B34939698E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57503" y="2144189"/>
              <a:ext cx="3324225" cy="32004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78" name="Text Box 63">
              <a:extLst>
                <a:ext uri="{FF2B5EF4-FFF2-40B4-BE49-F238E27FC236}">
                  <a16:creationId xmlns:a16="http://schemas.microsoft.com/office/drawing/2014/main" id="{0308811F-F83C-684C-9A70-7056E70301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97191" y="2156889"/>
              <a:ext cx="1563687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source port #</a:t>
              </a: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79" name="Text Box 64">
              <a:extLst>
                <a:ext uri="{FF2B5EF4-FFF2-40B4-BE49-F238E27FC236}">
                  <a16:creationId xmlns:a16="http://schemas.microsoft.com/office/drawing/2014/main" id="{DFDB1254-258A-D74F-9312-2F08048EE0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83128" y="2156889"/>
              <a:ext cx="1328738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dest port #</a:t>
              </a: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0" name="Line 66">
              <a:extLst>
                <a:ext uri="{FF2B5EF4-FFF2-40B4-BE49-F238E27FC236}">
                  <a16:creationId xmlns:a16="http://schemas.microsoft.com/office/drawing/2014/main" id="{7758F487-6FB2-F34B-84F0-9768338274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547978" y="2544239"/>
              <a:ext cx="3328988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1" name="Line 68">
              <a:extLst>
                <a:ext uri="{FF2B5EF4-FFF2-40B4-BE49-F238E27FC236}">
                  <a16:creationId xmlns:a16="http://schemas.microsoft.com/office/drawing/2014/main" id="{A9895192-7D02-2F4C-B006-EAE3FEF5F7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557503" y="3534839"/>
              <a:ext cx="3324225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2" name="Line 69">
              <a:extLst>
                <a:ext uri="{FF2B5EF4-FFF2-40B4-BE49-F238E27FC236}">
                  <a16:creationId xmlns:a16="http://schemas.microsoft.com/office/drawing/2014/main" id="{7ABA37B1-9C1B-8F43-9F10-44126FAB2D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195803" y="2144189"/>
              <a:ext cx="0" cy="395288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3" name="Text Box 70">
              <a:extLst>
                <a:ext uri="{FF2B5EF4-FFF2-40B4-BE49-F238E27FC236}">
                  <a16:creationId xmlns:a16="http://schemas.microsoft.com/office/drawing/2014/main" id="{B3C9350B-DCA6-5E4A-91AA-5C2AD14EC2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40191" y="1704452"/>
              <a:ext cx="863600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32 bits</a:t>
              </a: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4" name="Line 71">
              <a:extLst>
                <a:ext uri="{FF2B5EF4-FFF2-40B4-BE49-F238E27FC236}">
                  <a16:creationId xmlns:a16="http://schemas.microsoft.com/office/drawing/2014/main" id="{D16D54C4-5717-9E46-AA93-1E6BB34304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53003" y="1910827"/>
              <a:ext cx="1200150" cy="476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5" name="Line 72">
              <a:extLst>
                <a:ext uri="{FF2B5EF4-FFF2-40B4-BE49-F238E27FC236}">
                  <a16:creationId xmlns:a16="http://schemas.microsoft.com/office/drawing/2014/main" id="{332269D9-54A4-6446-BBAD-BD3F06A73E9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>
              <a:off x="7543216" y="1920352"/>
              <a:ext cx="112871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6" name="Text Box 73">
              <a:extLst>
                <a:ext uri="{FF2B5EF4-FFF2-40B4-BE49-F238E27FC236}">
                  <a16:creationId xmlns:a16="http://schemas.microsoft.com/office/drawing/2014/main" id="{8F7D97AE-E89E-684A-9571-5959DA8E33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51266" y="3865039"/>
              <a:ext cx="1389062" cy="10064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application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data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(payload)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7" name="Text Box 74">
              <a:extLst>
                <a:ext uri="{FF2B5EF4-FFF2-40B4-BE49-F238E27FC236}">
                  <a16:creationId xmlns:a16="http://schemas.microsoft.com/office/drawing/2014/main" id="{A5362E3E-8643-6A43-A4FE-BD56FF4F0B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7091" y="2898252"/>
              <a:ext cx="2290762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other header fields</a:t>
              </a: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8" name="Text Box 76">
              <a:extLst>
                <a:ext uri="{FF2B5EF4-FFF2-40B4-BE49-F238E27FC236}">
                  <a16:creationId xmlns:a16="http://schemas.microsoft.com/office/drawing/2014/main" id="{2FE71CF3-191A-C44F-839C-1CF4D7DFFA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70228" y="5428727"/>
              <a:ext cx="30607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TCP/UDP segment format</a:t>
              </a: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4" name="Oval 3"/>
          <p:cNvSpPr/>
          <p:nvPr/>
        </p:nvSpPr>
        <p:spPr>
          <a:xfrm>
            <a:off x="7299923" y="1976355"/>
            <a:ext cx="2083205" cy="689091"/>
          </a:xfrm>
          <a:prstGeom prst="ellipse">
            <a:avLst/>
          </a:prstGeom>
          <a:noFill/>
          <a:ln w="38100">
            <a:solidFill>
              <a:srgbClr val="CD00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014727" y="1985006"/>
            <a:ext cx="2083205" cy="689091"/>
          </a:xfrm>
          <a:prstGeom prst="ellipse">
            <a:avLst/>
          </a:prstGeom>
          <a:noFill/>
          <a:ln w="38100">
            <a:solidFill>
              <a:srgbClr val="CD00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89325"/>
            <a:ext cx="11100625" cy="894622"/>
          </a:xfrm>
        </p:spPr>
        <p:txBody>
          <a:bodyPr>
            <a:normAutofit/>
          </a:bodyPr>
          <a:lstStyle/>
          <a:p>
            <a:r>
              <a:rPr lang="en-US" sz="4400" dirty="0"/>
              <a:t>Connectionless demultiplexing</a:t>
            </a: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5E258CE6-39AA-994E-A005-93DEFB62A33E}"/>
              </a:ext>
            </a:extLst>
          </p:cNvPr>
          <p:cNvSpPr txBox="1">
            <a:spLocks noChangeArrowheads="1"/>
          </p:cNvSpPr>
          <p:nvPr/>
        </p:nvSpPr>
        <p:spPr>
          <a:xfrm>
            <a:off x="798689" y="1523600"/>
            <a:ext cx="5254159" cy="21137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35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Recall:</a:t>
            </a: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347663" marR="0" lvl="0" indent="-2905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</a:t>
            </a:r>
            <a:r>
              <a:rPr kumimoji="0" lang="en-US" sz="35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creating socket,</a:t>
            </a:r>
            <a:r>
              <a:rPr kumimoji="0" lang="en-US" sz="3500" b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must specify</a:t>
            </a:r>
            <a:r>
              <a:rPr kumimoji="0" lang="en-US" sz="35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500" b="0" i="1" u="none" strike="noStrike" kern="1200" cap="none" spc="0" normalizeH="0" baseline="0" noProof="0" dirty="0">
                <a:ln>
                  <a:noFill/>
                </a:ln>
                <a:solidFill>
                  <a:srgbClr val="CD000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host-local </a:t>
            </a: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port #:</a:t>
            </a:r>
          </a:p>
          <a:p>
            <a:pPr marL="347663" marR="0" lvl="0" indent="-2905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DatagramSocket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 mySocket1        = new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DatagramSocket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(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12534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rPr>
              <a:t>);</a:t>
            </a:r>
          </a:p>
          <a:p>
            <a:pPr marL="347663" marR="0" lvl="0" indent="-2905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05">
            <a:extLst>
              <a:ext uri="{FF2B5EF4-FFF2-40B4-BE49-F238E27FC236}">
                <a16:creationId xmlns:a16="http://schemas.microsoft.com/office/drawing/2014/main" id="{86EE0BD4-F2E4-AA4C-ABE7-69DA3D493545}"/>
              </a:ext>
            </a:extLst>
          </p:cNvPr>
          <p:cNvSpPr txBox="1">
            <a:spLocks noChangeArrowheads="1"/>
          </p:cNvSpPr>
          <p:nvPr/>
        </p:nvSpPr>
        <p:spPr>
          <a:xfrm>
            <a:off x="6774662" y="1514612"/>
            <a:ext cx="4894407" cy="23685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receiving</a:t>
            </a:r>
            <a:r>
              <a:rPr kumimoji="0" lang="en-US" sz="32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 receives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UDP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segment: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checks destination port # in segment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directs UDP segment to socket with that port #</a:t>
            </a:r>
          </a:p>
        </p:txBody>
      </p:sp>
      <p:sp>
        <p:nvSpPr>
          <p:cNvPr id="20" name="Rectangle 108">
            <a:extLst>
              <a:ext uri="{FF2B5EF4-FFF2-40B4-BE49-F238E27FC236}">
                <a16:creationId xmlns:a16="http://schemas.microsoft.com/office/drawing/2014/main" id="{D64D1D76-B139-F94A-A00F-C768B66569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3807" y="3328506"/>
            <a:ext cx="5227637" cy="2751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7663" marR="0" lvl="0" indent="-290513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Char char="v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  <a:p>
            <a:pPr marL="292100" marR="0" lvl="0" indent="-2921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when creating datagram to send into UDP socket, must specify</a:t>
            </a:r>
          </a:p>
          <a:p>
            <a:pPr marL="858838" marR="0" lvl="1" indent="-239713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destination IP address</a:t>
            </a:r>
          </a:p>
          <a:p>
            <a:pPr marL="858838" marR="0" lvl="1" indent="-239713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destination port #</a:t>
            </a:r>
          </a:p>
        </p:txBody>
      </p:sp>
      <p:sp>
        <p:nvSpPr>
          <p:cNvPr id="21" name="Rectangle 111">
            <a:extLst>
              <a:ext uri="{FF2B5EF4-FFF2-40B4-BE49-F238E27FC236}">
                <a16:creationId xmlns:a16="http://schemas.microsoft.com/office/drawing/2014/main" id="{1D23ED05-24C1-E24F-9A5D-E84D26B527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9002" y="4420787"/>
            <a:ext cx="5188153" cy="2336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IP/UDP datagrams with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same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dest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. port #,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but different source IP addresses and/or source port numbers will be directed to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same socket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at receiving host</a:t>
            </a:r>
          </a:p>
        </p:txBody>
      </p:sp>
      <p:sp>
        <p:nvSpPr>
          <p:cNvPr id="23" name="AutoShape 113">
            <a:extLst>
              <a:ext uri="{FF2B5EF4-FFF2-40B4-BE49-F238E27FC236}">
                <a16:creationId xmlns:a16="http://schemas.microsoft.com/office/drawing/2014/main" id="{AE0FE900-8538-8F4F-BD27-2C9A09F232E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662884" y="3896801"/>
            <a:ext cx="560388" cy="311150"/>
          </a:xfrm>
          <a:prstGeom prst="rightArrow">
            <a:avLst>
              <a:gd name="adj1" fmla="val 50000"/>
              <a:gd name="adj2" fmla="val 45026"/>
            </a:avLst>
          </a:prstGeom>
          <a:solidFill>
            <a:srgbClr val="CC0000"/>
          </a:solidFill>
          <a:ln w="9525">
            <a:solidFill>
              <a:srgbClr val="CC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E32E731-A5B9-B44F-853B-A87FFA65AAE0}"/>
              </a:ext>
            </a:extLst>
          </p:cNvPr>
          <p:cNvSpPr/>
          <p:nvPr/>
        </p:nvSpPr>
        <p:spPr>
          <a:xfrm>
            <a:off x="4202130" y="2887038"/>
            <a:ext cx="1909314" cy="99612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2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3" grpId="0" animBg="1"/>
      <p:bldP spid="4" grpId="0" animBg="1"/>
      <p:bldP spid="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89325"/>
            <a:ext cx="11100625" cy="894622"/>
          </a:xfrm>
        </p:spPr>
        <p:txBody>
          <a:bodyPr>
            <a:normAutofit/>
          </a:bodyPr>
          <a:lstStyle/>
          <a:p>
            <a:r>
              <a:rPr lang="en-US" sz="4400" dirty="0"/>
              <a:t>Connectionless demultiplexing: an example</a:t>
            </a:r>
          </a:p>
        </p:txBody>
      </p:sp>
      <p:sp>
        <p:nvSpPr>
          <p:cNvPr id="138" name="Rectangle 44">
            <a:extLst>
              <a:ext uri="{FF2B5EF4-FFF2-40B4-BE49-F238E27FC236}">
                <a16:creationId xmlns:a16="http://schemas.microsoft.com/office/drawing/2014/main" id="{E4FB09F6-4D90-9944-956D-25B59CB77E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8987" y="1387147"/>
            <a:ext cx="4217987" cy="725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indent="-28416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7388" indent="-230188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173038" marR="0" lvl="0" indent="-1730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DatagramSocket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 </a:t>
            </a:r>
            <a:r>
              <a:rPr kumimoji="0" 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serverSocket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 = new </a:t>
            </a:r>
            <a:r>
              <a:rPr kumimoji="0" lang="en-US" sz="2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DatagramSocket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charset="0"/>
              <a:ea typeface="ＭＳ Ｐゴシック" charset="0"/>
              <a:cs typeface="+mn-cs"/>
            </a:endParaRPr>
          </a:p>
          <a:p>
            <a:pPr marL="173038" marR="0" lvl="0" indent="-1730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 (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6428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);</a:t>
            </a:r>
          </a:p>
          <a:p>
            <a:pPr marL="173038" marR="0" lvl="0" indent="-1730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4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ＭＳ Ｐゴシック" charset="0"/>
              <a:cs typeface="+mn-cs"/>
            </a:endParaRPr>
          </a:p>
        </p:txBody>
      </p:sp>
      <p:sp>
        <p:nvSpPr>
          <p:cNvPr id="139" name="Freeform 89">
            <a:extLst>
              <a:ext uri="{FF2B5EF4-FFF2-40B4-BE49-F238E27FC236}">
                <a16:creationId xmlns:a16="http://schemas.microsoft.com/office/drawing/2014/main" id="{28FDDD2F-FD14-B643-A369-43EE4030BEDB}"/>
              </a:ext>
            </a:extLst>
          </p:cNvPr>
          <p:cNvSpPr>
            <a:spLocks/>
          </p:cNvSpPr>
          <p:nvPr/>
        </p:nvSpPr>
        <p:spPr bwMode="auto">
          <a:xfrm>
            <a:off x="4799806" y="2502914"/>
            <a:ext cx="552450" cy="2082800"/>
          </a:xfrm>
          <a:custGeom>
            <a:avLst/>
            <a:gdLst>
              <a:gd name="T0" fmla="*/ 0 w 348"/>
              <a:gd name="T1" fmla="*/ 2147483647 h 1312"/>
              <a:gd name="T2" fmla="*/ 2147483647 w 348"/>
              <a:gd name="T3" fmla="*/ 0 h 1312"/>
              <a:gd name="T4" fmla="*/ 2147483647 w 348"/>
              <a:gd name="T5" fmla="*/ 2147483647 h 1312"/>
              <a:gd name="T6" fmla="*/ 2147483647 w 348"/>
              <a:gd name="T7" fmla="*/ 2147483647 h 1312"/>
              <a:gd name="T8" fmla="*/ 0 w 348"/>
              <a:gd name="T9" fmla="*/ 2147483647 h 131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48" h="1312">
                <a:moveTo>
                  <a:pt x="0" y="1306"/>
                </a:moveTo>
                <a:lnTo>
                  <a:pt x="348" y="0"/>
                </a:lnTo>
                <a:lnTo>
                  <a:pt x="342" y="1258"/>
                </a:lnTo>
                <a:lnTo>
                  <a:pt x="180" y="1312"/>
                </a:lnTo>
                <a:lnTo>
                  <a:pt x="0" y="1306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0" name="Freeform 97">
            <a:extLst>
              <a:ext uri="{FF2B5EF4-FFF2-40B4-BE49-F238E27FC236}">
                <a16:creationId xmlns:a16="http://schemas.microsoft.com/office/drawing/2014/main" id="{64DF8D3E-75B9-8F40-BCD6-78530C047B4F}"/>
              </a:ext>
            </a:extLst>
          </p:cNvPr>
          <p:cNvSpPr>
            <a:spLocks/>
          </p:cNvSpPr>
          <p:nvPr/>
        </p:nvSpPr>
        <p:spPr bwMode="auto">
          <a:xfrm>
            <a:off x="2015331" y="2807714"/>
            <a:ext cx="460375" cy="2193925"/>
          </a:xfrm>
          <a:custGeom>
            <a:avLst/>
            <a:gdLst>
              <a:gd name="T0" fmla="*/ 2147483647 w 290"/>
              <a:gd name="T1" fmla="*/ 2147483647 h 1382"/>
              <a:gd name="T2" fmla="*/ 0 w 290"/>
              <a:gd name="T3" fmla="*/ 2147483647 h 1382"/>
              <a:gd name="T4" fmla="*/ 2147483647 w 290"/>
              <a:gd name="T5" fmla="*/ 0 h 1382"/>
              <a:gd name="T6" fmla="*/ 2147483647 w 290"/>
              <a:gd name="T7" fmla="*/ 2147483647 h 1382"/>
              <a:gd name="T8" fmla="*/ 2147483647 w 290"/>
              <a:gd name="T9" fmla="*/ 2147483647 h 1382"/>
              <a:gd name="T10" fmla="*/ 2147483647 w 290"/>
              <a:gd name="T11" fmla="*/ 2147483647 h 138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90" h="1382">
                <a:moveTo>
                  <a:pt x="15" y="1382"/>
                </a:moveTo>
                <a:lnTo>
                  <a:pt x="0" y="1360"/>
                </a:lnTo>
                <a:lnTo>
                  <a:pt x="290" y="0"/>
                </a:lnTo>
                <a:lnTo>
                  <a:pt x="284" y="1258"/>
                </a:lnTo>
                <a:lnTo>
                  <a:pt x="182" y="1382"/>
                </a:lnTo>
                <a:lnTo>
                  <a:pt x="15" y="1382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1" name="Rectangle 23">
            <a:extLst>
              <a:ext uri="{FF2B5EF4-FFF2-40B4-BE49-F238E27FC236}">
                <a16:creationId xmlns:a16="http://schemas.microsoft.com/office/drawing/2014/main" id="{17E6F561-D2E2-784F-818C-D83319DE83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156" y="2774376"/>
            <a:ext cx="1296987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2" name="Rectangle 24">
            <a:extLst>
              <a:ext uri="{FF2B5EF4-FFF2-40B4-BE49-F238E27FC236}">
                <a16:creationId xmlns:a16="http://schemas.microsoft.com/office/drawing/2014/main" id="{F331F96E-BFA3-B949-B96F-DCA5E9AF3F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2056" y="2828351"/>
            <a:ext cx="1273175" cy="1979613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3" name="Line 25">
            <a:extLst>
              <a:ext uri="{FF2B5EF4-FFF2-40B4-BE49-F238E27FC236}">
                <a16:creationId xmlns:a16="http://schemas.microsoft.com/office/drawing/2014/main" id="{2EFF90D8-8133-E042-BB15-B540A8DAEE38}"/>
              </a:ext>
            </a:extLst>
          </p:cNvPr>
          <p:cNvSpPr>
            <a:spLocks noChangeShapeType="1"/>
          </p:cNvSpPr>
          <p:nvPr/>
        </p:nvSpPr>
        <p:spPr bwMode="auto">
          <a:xfrm>
            <a:off x="2491581" y="35887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4" name="Text Box 26">
            <a:extLst>
              <a:ext uri="{FF2B5EF4-FFF2-40B4-BE49-F238E27FC236}">
                <a16:creationId xmlns:a16="http://schemas.microsoft.com/office/drawing/2014/main" id="{53A1C5C8-02A4-B440-B555-BBEB695957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8718" y="3571301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145" name="Line 27">
            <a:extLst>
              <a:ext uri="{FF2B5EF4-FFF2-40B4-BE49-F238E27FC236}">
                <a16:creationId xmlns:a16="http://schemas.microsoft.com/office/drawing/2014/main" id="{E1E8AAE6-A7CD-924F-8779-9257D875BE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499518" y="390943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6" name="Line 28">
            <a:extLst>
              <a:ext uri="{FF2B5EF4-FFF2-40B4-BE49-F238E27FC236}">
                <a16:creationId xmlns:a16="http://schemas.microsoft.com/office/drawing/2014/main" id="{CA7EEA54-B56E-2B48-9F82-BCDEC7D39BF8}"/>
              </a:ext>
            </a:extLst>
          </p:cNvPr>
          <p:cNvSpPr>
            <a:spLocks noChangeShapeType="1"/>
          </p:cNvSpPr>
          <p:nvPr/>
        </p:nvSpPr>
        <p:spPr bwMode="auto">
          <a:xfrm>
            <a:off x="2485231" y="4219001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7" name="Line 29">
            <a:extLst>
              <a:ext uri="{FF2B5EF4-FFF2-40B4-BE49-F238E27FC236}">
                <a16:creationId xmlns:a16="http://schemas.microsoft.com/office/drawing/2014/main" id="{73328B79-CBD4-B041-B159-E3286EADBC62}"/>
              </a:ext>
            </a:extLst>
          </p:cNvPr>
          <p:cNvSpPr>
            <a:spLocks noChangeShapeType="1"/>
          </p:cNvSpPr>
          <p:nvPr/>
        </p:nvSpPr>
        <p:spPr bwMode="auto">
          <a:xfrm>
            <a:off x="2485231" y="4504751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8" name="Text Box 26">
            <a:extLst>
              <a:ext uri="{FF2B5EF4-FFF2-40B4-BE49-F238E27FC236}">
                <a16:creationId xmlns:a16="http://schemas.microsoft.com/office/drawing/2014/main" id="{3062900D-4135-244C-9B1F-EE7CC03B02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3643" y="2818826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49" name="Text Box 26">
            <a:extLst>
              <a:ext uri="{FF2B5EF4-FFF2-40B4-BE49-F238E27FC236}">
                <a16:creationId xmlns:a16="http://schemas.microsoft.com/office/drawing/2014/main" id="{F09CC3DB-2FE1-524D-8CDC-16023843D2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9193" y="4476176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50" name="Text Box 26">
            <a:extLst>
              <a:ext uri="{FF2B5EF4-FFF2-40B4-BE49-F238E27FC236}">
                <a16:creationId xmlns:a16="http://schemas.microsoft.com/office/drawing/2014/main" id="{11BEC4C2-90AF-3642-B6AA-A63B2A81DF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8243" y="4190426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51" name="Text Box 26">
            <a:extLst>
              <a:ext uri="{FF2B5EF4-FFF2-40B4-BE49-F238E27FC236}">
                <a16:creationId xmlns:a16="http://schemas.microsoft.com/office/drawing/2014/main" id="{0727B177-EE8F-9E43-B808-DF3EFBDC03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8718" y="3895151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52" name="Oval 110">
            <a:extLst>
              <a:ext uri="{FF2B5EF4-FFF2-40B4-BE49-F238E27FC236}">
                <a16:creationId xmlns:a16="http://schemas.microsoft.com/office/drawing/2014/main" id="{4FA9CEB5-639E-E640-8612-6A0B009F27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8606" y="3104576"/>
            <a:ext cx="598487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P3</a:t>
            </a:r>
          </a:p>
        </p:txBody>
      </p:sp>
      <p:grpSp>
        <p:nvGrpSpPr>
          <p:cNvPr id="153" name="Group 111">
            <a:extLst>
              <a:ext uri="{FF2B5EF4-FFF2-40B4-BE49-F238E27FC236}">
                <a16:creationId xmlns:a16="http://schemas.microsoft.com/office/drawing/2014/main" id="{2D14C00E-16C9-D747-9CCE-229E757B8227}"/>
              </a:ext>
            </a:extLst>
          </p:cNvPr>
          <p:cNvGrpSpPr>
            <a:grpSpLocks/>
          </p:cNvGrpSpPr>
          <p:nvPr/>
        </p:nvGrpSpPr>
        <p:grpSpPr bwMode="auto">
          <a:xfrm>
            <a:off x="2786856" y="3428426"/>
            <a:ext cx="620712" cy="228600"/>
            <a:chOff x="1287" y="2524"/>
            <a:chExt cx="260" cy="100"/>
          </a:xfrm>
        </p:grpSpPr>
        <p:sp>
          <p:nvSpPr>
            <p:cNvPr id="154" name="Rectangle 112">
              <a:extLst>
                <a:ext uri="{FF2B5EF4-FFF2-40B4-BE49-F238E27FC236}">
                  <a16:creationId xmlns:a16="http://schemas.microsoft.com/office/drawing/2014/main" id="{3540F8E1-1FDC-E24A-98FB-7869060F6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55" name="Rectangle 113">
              <a:extLst>
                <a:ext uri="{FF2B5EF4-FFF2-40B4-BE49-F238E27FC236}">
                  <a16:creationId xmlns:a16="http://schemas.microsoft.com/office/drawing/2014/main" id="{054ED091-B9B7-3540-A7FD-87F3C3C14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56" name="Rectangle 114">
              <a:extLst>
                <a:ext uri="{FF2B5EF4-FFF2-40B4-BE49-F238E27FC236}">
                  <a16:creationId xmlns:a16="http://schemas.microsoft.com/office/drawing/2014/main" id="{380957E5-07F4-134E-B56E-1EC9D1C84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6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57" name="Rectangle 115">
              <a:extLst>
                <a:ext uri="{FF2B5EF4-FFF2-40B4-BE49-F238E27FC236}">
                  <a16:creationId xmlns:a16="http://schemas.microsoft.com/office/drawing/2014/main" id="{35B79E71-94E3-544D-ADB2-B31B6EA8EC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58" name="Rectangle 23">
            <a:extLst>
              <a:ext uri="{FF2B5EF4-FFF2-40B4-BE49-F238E27FC236}">
                <a16:creationId xmlns:a16="http://schemas.microsoft.com/office/drawing/2014/main" id="{4CF23822-9D9B-0E42-93CC-6BA8EA8935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7493" y="2541014"/>
            <a:ext cx="1497013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9" name="Rectangle 24">
            <a:extLst>
              <a:ext uri="{FF2B5EF4-FFF2-40B4-BE49-F238E27FC236}">
                <a16:creationId xmlns:a16="http://schemas.microsoft.com/office/drawing/2014/main" id="{043A00F1-55AA-3943-A4DB-B6F911EC93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2568" y="2594989"/>
            <a:ext cx="1473200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0" name="Line 25">
            <a:extLst>
              <a:ext uri="{FF2B5EF4-FFF2-40B4-BE49-F238E27FC236}">
                <a16:creationId xmlns:a16="http://schemas.microsoft.com/office/drawing/2014/main" id="{97882FBC-8DAC-564D-B4C8-8B618C94ED21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8918" y="3364926"/>
            <a:ext cx="146050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1" name="Text Box 26">
            <a:extLst>
              <a:ext uri="{FF2B5EF4-FFF2-40B4-BE49-F238E27FC236}">
                <a16:creationId xmlns:a16="http://schemas.microsoft.com/office/drawing/2014/main" id="{6533FADA-08A6-274F-99DA-B76CD13186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0356" y="3347464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162" name="Line 27">
            <a:extLst>
              <a:ext uri="{FF2B5EF4-FFF2-40B4-BE49-F238E27FC236}">
                <a16:creationId xmlns:a16="http://schemas.microsoft.com/office/drawing/2014/main" id="{59739078-AC3B-BB43-A01C-5156C6AC1069}"/>
              </a:ext>
            </a:extLst>
          </p:cNvPr>
          <p:cNvSpPr>
            <a:spLocks noChangeShapeType="1"/>
          </p:cNvSpPr>
          <p:nvPr/>
        </p:nvSpPr>
        <p:spPr bwMode="auto">
          <a:xfrm>
            <a:off x="5320506" y="3682426"/>
            <a:ext cx="1457325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3" name="Text Box 26">
            <a:extLst>
              <a:ext uri="{FF2B5EF4-FFF2-40B4-BE49-F238E27FC236}">
                <a16:creationId xmlns:a16="http://schemas.microsoft.com/office/drawing/2014/main" id="{78720604-E3E1-AA4C-8564-8B884DC18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7181" y="2561651"/>
            <a:ext cx="1317625" cy="32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64" name="Text Box 26">
            <a:extLst>
              <a:ext uri="{FF2B5EF4-FFF2-40B4-BE49-F238E27FC236}">
                <a16:creationId xmlns:a16="http://schemas.microsoft.com/office/drawing/2014/main" id="{0FE55F8B-E56B-8B4C-8A35-D5894CB5A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4006" y="4252339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65" name="Text Box 26">
            <a:extLst>
              <a:ext uri="{FF2B5EF4-FFF2-40B4-BE49-F238E27FC236}">
                <a16:creationId xmlns:a16="http://schemas.microsoft.com/office/drawing/2014/main" id="{3CBEC5FD-FC48-0B44-A978-2775A463A9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4006" y="3966589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66" name="Text Box 26">
            <a:extLst>
              <a:ext uri="{FF2B5EF4-FFF2-40B4-BE49-F238E27FC236}">
                <a16:creationId xmlns:a16="http://schemas.microsoft.com/office/drawing/2014/main" id="{36939330-E1D8-DD43-8326-8E30CD151A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4006" y="3668139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67" name="Line 27">
            <a:extLst>
              <a:ext uri="{FF2B5EF4-FFF2-40B4-BE49-F238E27FC236}">
                <a16:creationId xmlns:a16="http://schemas.microsoft.com/office/drawing/2014/main" id="{8F676BB3-CB93-FC44-95E3-71A593E11393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7331" y="3993576"/>
            <a:ext cx="1457325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8" name="Line 27">
            <a:extLst>
              <a:ext uri="{FF2B5EF4-FFF2-40B4-BE49-F238E27FC236}">
                <a16:creationId xmlns:a16="http://schemas.microsoft.com/office/drawing/2014/main" id="{3257C166-E64A-3645-B552-FD16B4D71AEB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4156" y="4292026"/>
            <a:ext cx="1457325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9" name="Oval 128">
            <a:extLst>
              <a:ext uri="{FF2B5EF4-FFF2-40B4-BE49-F238E27FC236}">
                <a16:creationId xmlns:a16="http://schemas.microsoft.com/office/drawing/2014/main" id="{65AB5E7C-E09E-3141-92D4-FB563873BA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1668" y="2901376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P1</a:t>
            </a:r>
          </a:p>
        </p:txBody>
      </p:sp>
      <p:grpSp>
        <p:nvGrpSpPr>
          <p:cNvPr id="170" name="Group 134">
            <a:extLst>
              <a:ext uri="{FF2B5EF4-FFF2-40B4-BE49-F238E27FC236}">
                <a16:creationId xmlns:a16="http://schemas.microsoft.com/office/drawing/2014/main" id="{00BF5763-3E40-E147-ACE8-5ED526226DDB}"/>
              </a:ext>
            </a:extLst>
          </p:cNvPr>
          <p:cNvGrpSpPr>
            <a:grpSpLocks/>
          </p:cNvGrpSpPr>
          <p:nvPr/>
        </p:nvGrpSpPr>
        <p:grpSpPr bwMode="auto">
          <a:xfrm>
            <a:off x="5603081" y="3217289"/>
            <a:ext cx="887412" cy="228600"/>
            <a:chOff x="1383" y="2620"/>
            <a:chExt cx="260" cy="100"/>
          </a:xfrm>
        </p:grpSpPr>
        <p:sp>
          <p:nvSpPr>
            <p:cNvPr id="171" name="Rectangle 135">
              <a:extLst>
                <a:ext uri="{FF2B5EF4-FFF2-40B4-BE49-F238E27FC236}">
                  <a16:creationId xmlns:a16="http://schemas.microsoft.com/office/drawing/2014/main" id="{CDC340F8-E46E-7E41-8E35-64383D0A17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3" y="2620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72" name="Rectangle 136">
              <a:extLst>
                <a:ext uri="{FF2B5EF4-FFF2-40B4-BE49-F238E27FC236}">
                  <a16:creationId xmlns:a16="http://schemas.microsoft.com/office/drawing/2014/main" id="{CEB2486C-9B9D-0C40-80F1-0DB2CBB3D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4" y="2633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73" name="Rectangle 137">
              <a:extLst>
                <a:ext uri="{FF2B5EF4-FFF2-40B4-BE49-F238E27FC236}">
                  <a16:creationId xmlns:a16="http://schemas.microsoft.com/office/drawing/2014/main" id="{1376AAC2-B46A-1E4A-9BBE-A4B572F451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9" y="2678"/>
              <a:ext cx="27" cy="26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74" name="Rectangle 138">
              <a:extLst>
                <a:ext uri="{FF2B5EF4-FFF2-40B4-BE49-F238E27FC236}">
                  <a16:creationId xmlns:a16="http://schemas.microsoft.com/office/drawing/2014/main" id="{D0F29441-9D82-0744-927B-FB9235C64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4" y="2679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75" name="Rectangle 23">
            <a:extLst>
              <a:ext uri="{FF2B5EF4-FFF2-40B4-BE49-F238E27FC236}">
                <a16:creationId xmlns:a16="http://schemas.microsoft.com/office/drawing/2014/main" id="{5DBC5F7E-FBFE-9545-9C61-2B1EE876BE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4218" y="2766439"/>
            <a:ext cx="1296988" cy="19812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6" name="Rectangle 24">
            <a:extLst>
              <a:ext uri="{FF2B5EF4-FFF2-40B4-BE49-F238E27FC236}">
                <a16:creationId xmlns:a16="http://schemas.microsoft.com/office/drawing/2014/main" id="{7B52E473-BC4F-2546-8F23-4292A3FB89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16118" y="2820414"/>
            <a:ext cx="1273175" cy="1979612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7" name="Line 25">
            <a:extLst>
              <a:ext uri="{FF2B5EF4-FFF2-40B4-BE49-F238E27FC236}">
                <a16:creationId xmlns:a16="http://schemas.microsoft.com/office/drawing/2014/main" id="{803956DE-2FA5-4140-9507-22E455660033}"/>
              </a:ext>
            </a:extLst>
          </p:cNvPr>
          <p:cNvSpPr>
            <a:spLocks noChangeShapeType="1"/>
          </p:cNvSpPr>
          <p:nvPr/>
        </p:nvSpPr>
        <p:spPr bwMode="auto">
          <a:xfrm>
            <a:off x="8325643" y="3580826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8" name="Text Box 26">
            <a:extLst>
              <a:ext uri="{FF2B5EF4-FFF2-40B4-BE49-F238E27FC236}">
                <a16:creationId xmlns:a16="http://schemas.microsoft.com/office/drawing/2014/main" id="{47E3A0E5-1B3A-834F-8B2A-507EC67A36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2781" y="3563364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transport</a:t>
            </a:r>
          </a:p>
        </p:txBody>
      </p:sp>
      <p:sp>
        <p:nvSpPr>
          <p:cNvPr id="179" name="Line 27">
            <a:extLst>
              <a:ext uri="{FF2B5EF4-FFF2-40B4-BE49-F238E27FC236}">
                <a16:creationId xmlns:a16="http://schemas.microsoft.com/office/drawing/2014/main" id="{24C8311A-F267-2B40-8506-DF30931D127F}"/>
              </a:ext>
            </a:extLst>
          </p:cNvPr>
          <p:cNvSpPr>
            <a:spLocks noChangeShapeType="1"/>
          </p:cNvSpPr>
          <p:nvPr/>
        </p:nvSpPr>
        <p:spPr bwMode="auto">
          <a:xfrm>
            <a:off x="8333581" y="3901501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0" name="Line 28">
            <a:extLst>
              <a:ext uri="{FF2B5EF4-FFF2-40B4-BE49-F238E27FC236}">
                <a16:creationId xmlns:a16="http://schemas.microsoft.com/office/drawing/2014/main" id="{90B576E6-B5C3-E047-92FE-7535DC86865B}"/>
              </a:ext>
            </a:extLst>
          </p:cNvPr>
          <p:cNvSpPr>
            <a:spLocks noChangeShapeType="1"/>
          </p:cNvSpPr>
          <p:nvPr/>
        </p:nvSpPr>
        <p:spPr bwMode="auto">
          <a:xfrm>
            <a:off x="8319293" y="42110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1" name="Line 29">
            <a:extLst>
              <a:ext uri="{FF2B5EF4-FFF2-40B4-BE49-F238E27FC236}">
                <a16:creationId xmlns:a16="http://schemas.microsoft.com/office/drawing/2014/main" id="{DE510BC2-1C0A-3D45-B7F0-09B9A2AFDE5D}"/>
              </a:ext>
            </a:extLst>
          </p:cNvPr>
          <p:cNvSpPr>
            <a:spLocks noChangeShapeType="1"/>
          </p:cNvSpPr>
          <p:nvPr/>
        </p:nvSpPr>
        <p:spPr bwMode="auto">
          <a:xfrm>
            <a:off x="8319293" y="449681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2" name="Text Box 26">
            <a:extLst>
              <a:ext uri="{FF2B5EF4-FFF2-40B4-BE49-F238E27FC236}">
                <a16:creationId xmlns:a16="http://schemas.microsoft.com/office/drawing/2014/main" id="{DDAE1A42-ED4F-654B-87D0-169CF6BB1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7706" y="2810889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application</a:t>
            </a:r>
          </a:p>
        </p:txBody>
      </p:sp>
      <p:sp>
        <p:nvSpPr>
          <p:cNvPr id="183" name="Text Box 26">
            <a:extLst>
              <a:ext uri="{FF2B5EF4-FFF2-40B4-BE49-F238E27FC236}">
                <a16:creationId xmlns:a16="http://schemas.microsoft.com/office/drawing/2014/main" id="{7A014FEE-D35D-4D4E-A6F2-B759C9BE8A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3256" y="4468239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physical</a:t>
            </a:r>
          </a:p>
        </p:txBody>
      </p:sp>
      <p:sp>
        <p:nvSpPr>
          <p:cNvPr id="184" name="Text Box 26">
            <a:extLst>
              <a:ext uri="{FF2B5EF4-FFF2-40B4-BE49-F238E27FC236}">
                <a16:creationId xmlns:a16="http://schemas.microsoft.com/office/drawing/2014/main" id="{7B48DF71-7962-E445-ACB0-EE3318149C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2306" y="4182489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link</a:t>
            </a:r>
          </a:p>
        </p:txBody>
      </p:sp>
      <p:sp>
        <p:nvSpPr>
          <p:cNvPr id="185" name="Text Box 26">
            <a:extLst>
              <a:ext uri="{FF2B5EF4-FFF2-40B4-BE49-F238E27FC236}">
                <a16:creationId xmlns:a16="http://schemas.microsoft.com/office/drawing/2014/main" id="{35F89933-4707-5D4A-921A-EC7B51E40D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2781" y="3887214"/>
            <a:ext cx="1317625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rPr>
              <a:t>network</a:t>
            </a:r>
          </a:p>
        </p:txBody>
      </p:sp>
      <p:sp>
        <p:nvSpPr>
          <p:cNvPr id="186" name="Oval 153">
            <a:extLst>
              <a:ext uri="{FF2B5EF4-FFF2-40B4-BE49-F238E27FC236}">
                <a16:creationId xmlns:a16="http://schemas.microsoft.com/office/drawing/2014/main" id="{215E7B91-C0B7-B74C-B6E7-B5818A255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668" y="3118864"/>
            <a:ext cx="598488" cy="304800"/>
          </a:xfrm>
          <a:prstGeom prst="ellipse">
            <a:avLst/>
          </a:prstGeom>
          <a:solidFill>
            <a:srgbClr val="CCFFFF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P4</a:t>
            </a:r>
          </a:p>
        </p:txBody>
      </p:sp>
      <p:sp>
        <p:nvSpPr>
          <p:cNvPr id="187" name="Freeform 154">
            <a:extLst>
              <a:ext uri="{FF2B5EF4-FFF2-40B4-BE49-F238E27FC236}">
                <a16:creationId xmlns:a16="http://schemas.microsoft.com/office/drawing/2014/main" id="{3380745A-BF26-D24C-8ACE-76BF4A51F666}"/>
              </a:ext>
            </a:extLst>
          </p:cNvPr>
          <p:cNvSpPr>
            <a:spLocks/>
          </p:cNvSpPr>
          <p:nvPr/>
        </p:nvSpPr>
        <p:spPr bwMode="auto">
          <a:xfrm>
            <a:off x="9613106" y="2787076"/>
            <a:ext cx="504825" cy="2133600"/>
          </a:xfrm>
          <a:custGeom>
            <a:avLst/>
            <a:gdLst>
              <a:gd name="T0" fmla="*/ 2147483647 w 318"/>
              <a:gd name="T1" fmla="*/ 2147483647 h 1344"/>
              <a:gd name="T2" fmla="*/ 2147483647 w 318"/>
              <a:gd name="T3" fmla="*/ 0 h 1344"/>
              <a:gd name="T4" fmla="*/ 0 w 318"/>
              <a:gd name="T5" fmla="*/ 2147483647 h 1344"/>
              <a:gd name="T6" fmla="*/ 2147483647 w 318"/>
              <a:gd name="T7" fmla="*/ 2147483647 h 1344"/>
              <a:gd name="T8" fmla="*/ 2147483647 w 318"/>
              <a:gd name="T9" fmla="*/ 2147483647 h 1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18" h="1344">
                <a:moveTo>
                  <a:pt x="318" y="1344"/>
                </a:moveTo>
                <a:lnTo>
                  <a:pt x="12" y="0"/>
                </a:lnTo>
                <a:lnTo>
                  <a:pt x="0" y="1224"/>
                </a:lnTo>
                <a:lnTo>
                  <a:pt x="121" y="1344"/>
                </a:lnTo>
                <a:lnTo>
                  <a:pt x="318" y="1344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88" name="Group 156">
            <a:extLst>
              <a:ext uri="{FF2B5EF4-FFF2-40B4-BE49-F238E27FC236}">
                <a16:creationId xmlns:a16="http://schemas.microsoft.com/office/drawing/2014/main" id="{4260C82D-FA4B-EA40-B99D-03E56D50D1BA}"/>
              </a:ext>
            </a:extLst>
          </p:cNvPr>
          <p:cNvGrpSpPr>
            <a:grpSpLocks/>
          </p:cNvGrpSpPr>
          <p:nvPr/>
        </p:nvGrpSpPr>
        <p:grpSpPr bwMode="auto">
          <a:xfrm>
            <a:off x="8646318" y="3450651"/>
            <a:ext cx="620713" cy="204788"/>
            <a:chOff x="1287" y="2524"/>
            <a:chExt cx="260" cy="100"/>
          </a:xfrm>
        </p:grpSpPr>
        <p:sp>
          <p:nvSpPr>
            <p:cNvPr id="189" name="Rectangle 157">
              <a:extLst>
                <a:ext uri="{FF2B5EF4-FFF2-40B4-BE49-F238E27FC236}">
                  <a16:creationId xmlns:a16="http://schemas.microsoft.com/office/drawing/2014/main" id="{3C55969E-575D-4843-85A0-C9288C89A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" y="2524"/>
              <a:ext cx="260" cy="10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90" name="Rectangle 158">
              <a:extLst>
                <a:ext uri="{FF2B5EF4-FFF2-40B4-BE49-F238E27FC236}">
                  <a16:creationId xmlns:a16="http://schemas.microsoft.com/office/drawing/2014/main" id="{1D81D694-BFCE-CD4C-8B46-411E3E05E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" y="2537"/>
              <a:ext cx="155" cy="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91" name="Rectangle 159">
              <a:extLst>
                <a:ext uri="{FF2B5EF4-FFF2-40B4-BE49-F238E27FC236}">
                  <a16:creationId xmlns:a16="http://schemas.microsoft.com/office/drawing/2014/main" id="{1E24AC3B-00C1-CD43-B2CA-0A3FFEF536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" y="2582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92" name="Rectangle 160">
              <a:extLst>
                <a:ext uri="{FF2B5EF4-FFF2-40B4-BE49-F238E27FC236}">
                  <a16:creationId xmlns:a16="http://schemas.microsoft.com/office/drawing/2014/main" id="{9B3524D6-8B31-5B45-AE62-56D9DEC06C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" y="2583"/>
              <a:ext cx="27" cy="27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93" name="Rectangle 173">
            <a:extLst>
              <a:ext uri="{FF2B5EF4-FFF2-40B4-BE49-F238E27FC236}">
                <a16:creationId xmlns:a16="http://schemas.microsoft.com/office/drawing/2014/main" id="{ACF402A0-C6AF-8D4B-9459-C028398F8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8800" y="2094763"/>
            <a:ext cx="4189623" cy="655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115888" marR="0" lvl="0" indent="-1158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DatagramSocket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 mySocket1 = new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DatagramSocket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 (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5775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);</a:t>
            </a:r>
          </a:p>
          <a:p>
            <a:pPr marL="115888" marR="0" lvl="0" indent="-1158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charset="0"/>
              <a:ea typeface="ＭＳ Ｐゴシック" charset="0"/>
              <a:cs typeface="+mn-cs"/>
            </a:endParaRPr>
          </a:p>
        </p:txBody>
      </p:sp>
      <p:sp>
        <p:nvSpPr>
          <p:cNvPr id="194" name="Rectangle 174">
            <a:extLst>
              <a:ext uri="{FF2B5EF4-FFF2-40B4-BE49-F238E27FC236}">
                <a16:creationId xmlns:a16="http://schemas.microsoft.com/office/drawing/2014/main" id="{4C60141B-5E00-944A-9D60-A427659E86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329" y="2088579"/>
            <a:ext cx="3755375" cy="655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115888" marR="0" lvl="0" indent="-1158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DatagramSocket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 mySocket2 = new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DatagramSocket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charset="0"/>
              <a:ea typeface="ＭＳ Ｐゴシック" charset="0"/>
              <a:cs typeface="+mn-cs"/>
            </a:endParaRPr>
          </a:p>
          <a:p>
            <a:pPr marL="115888" marR="0" lvl="0" indent="-1158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 (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9157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ＭＳ Ｐゴシック" charset="0"/>
                <a:cs typeface="+mn-cs"/>
              </a:rPr>
              <a:t>);</a:t>
            </a:r>
          </a:p>
          <a:p>
            <a:pPr marL="115888" marR="0" lvl="0" indent="-1158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charset="0"/>
              <a:ea typeface="ＭＳ Ｐゴシック" charset="0"/>
              <a:cs typeface="+mn-cs"/>
            </a:endParaRPr>
          </a:p>
        </p:txBody>
      </p:sp>
      <p:sp>
        <p:nvSpPr>
          <p:cNvPr id="195" name="Line 177">
            <a:extLst>
              <a:ext uri="{FF2B5EF4-FFF2-40B4-BE49-F238E27FC236}">
                <a16:creationId xmlns:a16="http://schemas.microsoft.com/office/drawing/2014/main" id="{3415A4E4-A8D6-0A45-87D5-0E83D0C0F914}"/>
              </a:ext>
            </a:extLst>
          </p:cNvPr>
          <p:cNvSpPr>
            <a:spLocks noChangeShapeType="1"/>
          </p:cNvSpPr>
          <p:nvPr/>
        </p:nvSpPr>
        <p:spPr bwMode="auto">
          <a:xfrm>
            <a:off x="3023393" y="3531614"/>
            <a:ext cx="0" cy="2176462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196" name="Line 178">
            <a:extLst>
              <a:ext uri="{FF2B5EF4-FFF2-40B4-BE49-F238E27FC236}">
                <a16:creationId xmlns:a16="http://schemas.microsoft.com/office/drawing/2014/main" id="{A9D1D210-F533-114F-8A39-1FAA948B33D4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3918" y="3290314"/>
            <a:ext cx="12700" cy="2408237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197" name="Line 180">
            <a:extLst>
              <a:ext uri="{FF2B5EF4-FFF2-40B4-BE49-F238E27FC236}">
                <a16:creationId xmlns:a16="http://schemas.microsoft.com/office/drawing/2014/main" id="{6B5344BE-1CCC-B340-996D-3B09BDFBBE3A}"/>
              </a:ext>
            </a:extLst>
          </p:cNvPr>
          <p:cNvSpPr>
            <a:spLocks noChangeShapeType="1"/>
          </p:cNvSpPr>
          <p:nvPr/>
        </p:nvSpPr>
        <p:spPr bwMode="auto">
          <a:xfrm>
            <a:off x="3023393" y="5690614"/>
            <a:ext cx="2936875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198" name="Line 181">
            <a:extLst>
              <a:ext uri="{FF2B5EF4-FFF2-40B4-BE49-F238E27FC236}">
                <a16:creationId xmlns:a16="http://schemas.microsoft.com/office/drawing/2014/main" id="{75872309-2BFC-8644-8732-E37B001E22A7}"/>
              </a:ext>
            </a:extLst>
          </p:cNvPr>
          <p:cNvSpPr>
            <a:spLocks noChangeShapeType="1"/>
          </p:cNvSpPr>
          <p:nvPr/>
        </p:nvSpPr>
        <p:spPr bwMode="auto">
          <a:xfrm>
            <a:off x="5830093" y="3303014"/>
            <a:ext cx="0" cy="2246312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199" name="Line 182">
            <a:extLst>
              <a:ext uri="{FF2B5EF4-FFF2-40B4-BE49-F238E27FC236}">
                <a16:creationId xmlns:a16="http://schemas.microsoft.com/office/drawing/2014/main" id="{ED8FED43-69D8-CD40-86EB-26FB24C6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3131343" y="5531864"/>
            <a:ext cx="2740025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00" name="Line 183">
            <a:extLst>
              <a:ext uri="{FF2B5EF4-FFF2-40B4-BE49-F238E27FC236}">
                <a16:creationId xmlns:a16="http://schemas.microsoft.com/office/drawing/2014/main" id="{4E77B951-325F-9646-965F-1E9415527950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993" y="3518914"/>
            <a:ext cx="12700" cy="2017712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01" name="Line 184">
            <a:extLst>
              <a:ext uri="{FF2B5EF4-FFF2-40B4-BE49-F238E27FC236}">
                <a16:creationId xmlns:a16="http://schemas.microsoft.com/office/drawing/2014/main" id="{DE96BAA3-92F8-8647-B475-DC04328C350D}"/>
              </a:ext>
            </a:extLst>
          </p:cNvPr>
          <p:cNvSpPr>
            <a:spLocks noChangeShapeType="1"/>
          </p:cNvSpPr>
          <p:nvPr/>
        </p:nvSpPr>
        <p:spPr bwMode="auto">
          <a:xfrm>
            <a:off x="9033668" y="3569714"/>
            <a:ext cx="0" cy="2176462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02" name="Line 185">
            <a:extLst>
              <a:ext uri="{FF2B5EF4-FFF2-40B4-BE49-F238E27FC236}">
                <a16:creationId xmlns:a16="http://schemas.microsoft.com/office/drawing/2014/main" id="{98C53D0E-36E0-9746-B2E0-7A179BBFF854}"/>
              </a:ext>
            </a:extLst>
          </p:cNvPr>
          <p:cNvSpPr>
            <a:spLocks noChangeShapeType="1"/>
          </p:cNvSpPr>
          <p:nvPr/>
        </p:nvSpPr>
        <p:spPr bwMode="auto">
          <a:xfrm>
            <a:off x="8916193" y="3537964"/>
            <a:ext cx="12700" cy="2017712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03" name="Line 186">
            <a:extLst>
              <a:ext uri="{FF2B5EF4-FFF2-40B4-BE49-F238E27FC236}">
                <a16:creationId xmlns:a16="http://schemas.microsoft.com/office/drawing/2014/main" id="{5CF7BEF4-FCF9-5245-97E3-9295F72ABE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793" y="3309364"/>
            <a:ext cx="12700" cy="2408237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04" name="Line 187">
            <a:extLst>
              <a:ext uri="{FF2B5EF4-FFF2-40B4-BE49-F238E27FC236}">
                <a16:creationId xmlns:a16="http://schemas.microsoft.com/office/drawing/2014/main" id="{2FEDDAA8-4D5A-F644-8D9D-D75448B5AB9C}"/>
              </a:ext>
            </a:extLst>
          </p:cNvPr>
          <p:cNvSpPr>
            <a:spLocks noChangeShapeType="1"/>
          </p:cNvSpPr>
          <p:nvPr/>
        </p:nvSpPr>
        <p:spPr bwMode="auto">
          <a:xfrm>
            <a:off x="6230143" y="3322064"/>
            <a:ext cx="0" cy="2246312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05" name="Line 188">
            <a:extLst>
              <a:ext uri="{FF2B5EF4-FFF2-40B4-BE49-F238E27FC236}">
                <a16:creationId xmlns:a16="http://schemas.microsoft.com/office/drawing/2014/main" id="{785832B0-11E2-7D42-892F-39130A9455CB}"/>
              </a:ext>
            </a:extLst>
          </p:cNvPr>
          <p:cNvSpPr>
            <a:spLocks noChangeShapeType="1"/>
          </p:cNvSpPr>
          <p:nvPr/>
        </p:nvSpPr>
        <p:spPr bwMode="auto">
          <a:xfrm>
            <a:off x="6119018" y="5709664"/>
            <a:ext cx="2936875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06" name="Line 189">
            <a:extLst>
              <a:ext uri="{FF2B5EF4-FFF2-40B4-BE49-F238E27FC236}">
                <a16:creationId xmlns:a16="http://schemas.microsoft.com/office/drawing/2014/main" id="{CB7F98CB-6143-EE46-9171-A611901AA5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204743" y="5541389"/>
            <a:ext cx="2740025" cy="0"/>
          </a:xfrm>
          <a:prstGeom prst="line">
            <a:avLst/>
          </a:prstGeom>
          <a:noFill/>
          <a:ln w="19050">
            <a:solidFill>
              <a:srgbClr val="CC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grpSp>
        <p:nvGrpSpPr>
          <p:cNvPr id="207" name="Group 196">
            <a:extLst>
              <a:ext uri="{FF2B5EF4-FFF2-40B4-BE49-F238E27FC236}">
                <a16:creationId xmlns:a16="http://schemas.microsoft.com/office/drawing/2014/main" id="{3B303B9E-D7B6-B44F-B2C6-EAF4FBBE0075}"/>
              </a:ext>
            </a:extLst>
          </p:cNvPr>
          <p:cNvGrpSpPr>
            <a:grpSpLocks/>
          </p:cNvGrpSpPr>
          <p:nvPr/>
        </p:nvGrpSpPr>
        <p:grpSpPr bwMode="auto">
          <a:xfrm>
            <a:off x="2740818" y="5790626"/>
            <a:ext cx="1644650" cy="652463"/>
            <a:chOff x="1318" y="3697"/>
            <a:chExt cx="1036" cy="411"/>
          </a:xfrm>
        </p:grpSpPr>
        <p:sp>
          <p:nvSpPr>
            <p:cNvPr id="208" name="Rectangle 193">
              <a:extLst>
                <a:ext uri="{FF2B5EF4-FFF2-40B4-BE49-F238E27FC236}">
                  <a16:creationId xmlns:a16="http://schemas.microsoft.com/office/drawing/2014/main" id="{5E867730-FF86-E94C-84E9-3C3B7F8650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3" y="3697"/>
              <a:ext cx="678" cy="138"/>
            </a:xfrm>
            <a:prstGeom prst="rect">
              <a:avLst/>
            </a:prstGeom>
            <a:solidFill>
              <a:srgbClr val="3C6CD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09" name="Line 194">
              <a:extLst>
                <a:ext uri="{FF2B5EF4-FFF2-40B4-BE49-F238E27FC236}">
                  <a16:creationId xmlns:a16="http://schemas.microsoft.com/office/drawing/2014/main" id="{DCB14944-9918-094E-A124-FFAF2CCC01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79" y="3770"/>
              <a:ext cx="175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0" name="Text Box 195">
              <a:extLst>
                <a:ext uri="{FF2B5EF4-FFF2-40B4-BE49-F238E27FC236}">
                  <a16:creationId xmlns:a16="http://schemas.microsoft.com/office/drawing/2014/main" id="{7F105679-9AE1-A34E-A646-23B52D1B84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18" y="3822"/>
              <a:ext cx="994" cy="2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source port: 9157</a:t>
              </a:r>
            </a:p>
            <a:p>
              <a:pPr marL="0" marR="0" lvl="0" indent="0" algn="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dest port: 6428</a:t>
              </a:r>
            </a:p>
          </p:txBody>
        </p:sp>
      </p:grpSp>
      <p:grpSp>
        <p:nvGrpSpPr>
          <p:cNvPr id="211" name="Group 201">
            <a:extLst>
              <a:ext uri="{FF2B5EF4-FFF2-40B4-BE49-F238E27FC236}">
                <a16:creationId xmlns:a16="http://schemas.microsoft.com/office/drawing/2014/main" id="{C26B3BDC-40D0-554B-BF75-79BA0C664254}"/>
              </a:ext>
            </a:extLst>
          </p:cNvPr>
          <p:cNvGrpSpPr>
            <a:grpSpLocks/>
          </p:cNvGrpSpPr>
          <p:nvPr/>
        </p:nvGrpSpPr>
        <p:grpSpPr bwMode="auto">
          <a:xfrm>
            <a:off x="4039393" y="4914326"/>
            <a:ext cx="1692275" cy="652463"/>
            <a:chOff x="2741" y="3750"/>
            <a:chExt cx="1066" cy="411"/>
          </a:xfrm>
        </p:grpSpPr>
        <p:sp>
          <p:nvSpPr>
            <p:cNvPr id="212" name="Rectangle 198">
              <a:extLst>
                <a:ext uri="{FF2B5EF4-FFF2-40B4-BE49-F238E27FC236}">
                  <a16:creationId xmlns:a16="http://schemas.microsoft.com/office/drawing/2014/main" id="{2AEC7827-74B2-8F4D-A5B2-46F174C8B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9" y="3750"/>
              <a:ext cx="678" cy="138"/>
            </a:xfrm>
            <a:prstGeom prst="rect">
              <a:avLst/>
            </a:prstGeom>
            <a:solidFill>
              <a:srgbClr val="3C6CD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3" name="Line 199">
              <a:extLst>
                <a:ext uri="{FF2B5EF4-FFF2-40B4-BE49-F238E27FC236}">
                  <a16:creationId xmlns:a16="http://schemas.microsoft.com/office/drawing/2014/main" id="{51BE463B-088F-174F-AFA2-906D7DEE34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41" y="3837"/>
              <a:ext cx="175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4" name="Text Box 200">
              <a:extLst>
                <a:ext uri="{FF2B5EF4-FFF2-40B4-BE49-F238E27FC236}">
                  <a16:creationId xmlns:a16="http://schemas.microsoft.com/office/drawing/2014/main" id="{0F6793CB-ABA9-534D-B627-3241E60849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3" y="3875"/>
              <a:ext cx="994" cy="2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source port: 6428</a:t>
              </a:r>
            </a:p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dest port: 9157</a:t>
              </a:r>
            </a:p>
          </p:txBody>
        </p:sp>
      </p:grpSp>
      <p:grpSp>
        <p:nvGrpSpPr>
          <p:cNvPr id="215" name="Group 202">
            <a:extLst>
              <a:ext uri="{FF2B5EF4-FFF2-40B4-BE49-F238E27FC236}">
                <a16:creationId xmlns:a16="http://schemas.microsoft.com/office/drawing/2014/main" id="{2BA0D7D3-1E9F-874D-9578-106CF426BDAB}"/>
              </a:ext>
            </a:extLst>
          </p:cNvPr>
          <p:cNvGrpSpPr>
            <a:grpSpLocks/>
          </p:cNvGrpSpPr>
          <p:nvPr/>
        </p:nvGrpSpPr>
        <p:grpSpPr bwMode="auto">
          <a:xfrm>
            <a:off x="7063581" y="4914326"/>
            <a:ext cx="1341437" cy="652463"/>
            <a:chOff x="1509" y="3697"/>
            <a:chExt cx="845" cy="411"/>
          </a:xfrm>
        </p:grpSpPr>
        <p:sp>
          <p:nvSpPr>
            <p:cNvPr id="216" name="Rectangle 203">
              <a:extLst>
                <a:ext uri="{FF2B5EF4-FFF2-40B4-BE49-F238E27FC236}">
                  <a16:creationId xmlns:a16="http://schemas.microsoft.com/office/drawing/2014/main" id="{B2A9891A-642F-6D49-A890-0C106C26FA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3" y="3697"/>
              <a:ext cx="678" cy="138"/>
            </a:xfrm>
            <a:prstGeom prst="rect">
              <a:avLst/>
            </a:prstGeom>
            <a:solidFill>
              <a:srgbClr val="3C6CD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7" name="Line 204">
              <a:extLst>
                <a:ext uri="{FF2B5EF4-FFF2-40B4-BE49-F238E27FC236}">
                  <a16:creationId xmlns:a16="http://schemas.microsoft.com/office/drawing/2014/main" id="{521F25C6-A7B0-BD43-AB39-10E85195A0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79" y="3770"/>
              <a:ext cx="175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8" name="Text Box 205">
              <a:extLst>
                <a:ext uri="{FF2B5EF4-FFF2-40B4-BE49-F238E27FC236}">
                  <a16:creationId xmlns:a16="http://schemas.microsoft.com/office/drawing/2014/main" id="{A375B067-6627-F24A-ADAA-564841EB89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09" y="3822"/>
              <a:ext cx="803" cy="2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source port: ?</a:t>
              </a:r>
            </a:p>
            <a:p>
              <a:pPr marL="0" marR="0" lvl="0" indent="0" algn="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dest port: ?</a:t>
              </a:r>
            </a:p>
          </p:txBody>
        </p:sp>
      </p:grpSp>
      <p:grpSp>
        <p:nvGrpSpPr>
          <p:cNvPr id="219" name="Group 206">
            <a:extLst>
              <a:ext uri="{FF2B5EF4-FFF2-40B4-BE49-F238E27FC236}">
                <a16:creationId xmlns:a16="http://schemas.microsoft.com/office/drawing/2014/main" id="{B5181A21-D7E7-3E42-9344-472D54222757}"/>
              </a:ext>
            </a:extLst>
          </p:cNvPr>
          <p:cNvGrpSpPr>
            <a:grpSpLocks/>
          </p:cNvGrpSpPr>
          <p:nvPr/>
        </p:nvGrpSpPr>
        <p:grpSpPr bwMode="auto">
          <a:xfrm>
            <a:off x="6304756" y="5768401"/>
            <a:ext cx="1389062" cy="652463"/>
            <a:chOff x="2741" y="3750"/>
            <a:chExt cx="875" cy="411"/>
          </a:xfrm>
        </p:grpSpPr>
        <p:sp>
          <p:nvSpPr>
            <p:cNvPr id="220" name="Rectangle 207">
              <a:extLst>
                <a:ext uri="{FF2B5EF4-FFF2-40B4-BE49-F238E27FC236}">
                  <a16:creationId xmlns:a16="http://schemas.microsoft.com/office/drawing/2014/main" id="{92ECB27B-35D3-E94B-A9F9-6AB2E4D0E9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9" y="3750"/>
              <a:ext cx="678" cy="138"/>
            </a:xfrm>
            <a:prstGeom prst="rect">
              <a:avLst/>
            </a:prstGeom>
            <a:solidFill>
              <a:srgbClr val="3C6CD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21" name="Line 208">
              <a:extLst>
                <a:ext uri="{FF2B5EF4-FFF2-40B4-BE49-F238E27FC236}">
                  <a16:creationId xmlns:a16="http://schemas.microsoft.com/office/drawing/2014/main" id="{7683B80C-70E1-9C44-94AD-C7C88A9E0C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41" y="3837"/>
              <a:ext cx="175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22" name="Text Box 209">
              <a:extLst>
                <a:ext uri="{FF2B5EF4-FFF2-40B4-BE49-F238E27FC236}">
                  <a16:creationId xmlns:a16="http://schemas.microsoft.com/office/drawing/2014/main" id="{A346B1BA-6406-6F45-9B45-BAB032C594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3" y="3875"/>
              <a:ext cx="803" cy="2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source port: ?</a:t>
              </a:r>
            </a:p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dest port: ?</a:t>
              </a:r>
            </a:p>
          </p:txBody>
        </p:sp>
      </p:grpSp>
      <p:grpSp>
        <p:nvGrpSpPr>
          <p:cNvPr id="223" name="Group 214">
            <a:extLst>
              <a:ext uri="{FF2B5EF4-FFF2-40B4-BE49-F238E27FC236}">
                <a16:creationId xmlns:a16="http://schemas.microsoft.com/office/drawing/2014/main" id="{E39C7ED5-8B2C-DE4F-80CB-990D1AA7B49F}"/>
              </a:ext>
            </a:extLst>
          </p:cNvPr>
          <p:cNvGrpSpPr>
            <a:grpSpLocks/>
          </p:cNvGrpSpPr>
          <p:nvPr/>
        </p:nvGrpSpPr>
        <p:grpSpPr bwMode="auto">
          <a:xfrm>
            <a:off x="1610518" y="4406326"/>
            <a:ext cx="711200" cy="669925"/>
            <a:chOff x="-44" y="1473"/>
            <a:chExt cx="981" cy="1105"/>
          </a:xfrm>
        </p:grpSpPr>
        <p:pic>
          <p:nvPicPr>
            <p:cNvPr id="224" name="Picture 215" descr="desktop_computer_stylized_medium">
              <a:extLst>
                <a:ext uri="{FF2B5EF4-FFF2-40B4-BE49-F238E27FC236}">
                  <a16:creationId xmlns:a16="http://schemas.microsoft.com/office/drawing/2014/main" id="{E6F7AF8C-6139-A44A-B799-9DB1A49382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5" name="Freeform 216">
              <a:extLst>
                <a:ext uri="{FF2B5EF4-FFF2-40B4-BE49-F238E27FC236}">
                  <a16:creationId xmlns:a16="http://schemas.microsoft.com/office/drawing/2014/main" id="{E7BE33D7-3BA9-1847-9AD9-95F7E1DEA0D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26" name="Group 217">
            <a:extLst>
              <a:ext uri="{FF2B5EF4-FFF2-40B4-BE49-F238E27FC236}">
                <a16:creationId xmlns:a16="http://schemas.microsoft.com/office/drawing/2014/main" id="{ECE9DF28-DF72-7544-9229-870F2565D5F7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879806" y="4530151"/>
            <a:ext cx="711200" cy="669925"/>
            <a:chOff x="-44" y="1473"/>
            <a:chExt cx="981" cy="1105"/>
          </a:xfrm>
        </p:grpSpPr>
        <p:pic>
          <p:nvPicPr>
            <p:cNvPr id="227" name="Picture 218" descr="desktop_computer_stylized_medium">
              <a:extLst>
                <a:ext uri="{FF2B5EF4-FFF2-40B4-BE49-F238E27FC236}">
                  <a16:creationId xmlns:a16="http://schemas.microsoft.com/office/drawing/2014/main" id="{AAE1CD7B-71E4-DA44-B3BA-A6BCDDB83A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8" name="Freeform 219">
              <a:extLst>
                <a:ext uri="{FF2B5EF4-FFF2-40B4-BE49-F238E27FC236}">
                  <a16:creationId xmlns:a16="http://schemas.microsoft.com/office/drawing/2014/main" id="{E273E05C-F934-1B44-AA55-C146C99BC6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29" name="Group 220">
            <a:extLst>
              <a:ext uri="{FF2B5EF4-FFF2-40B4-BE49-F238E27FC236}">
                <a16:creationId xmlns:a16="http://schemas.microsoft.com/office/drawing/2014/main" id="{4338C4B1-DA10-CF42-9E12-96B6998CDA7B}"/>
              </a:ext>
            </a:extLst>
          </p:cNvPr>
          <p:cNvGrpSpPr>
            <a:grpSpLocks/>
          </p:cNvGrpSpPr>
          <p:nvPr/>
        </p:nvGrpSpPr>
        <p:grpSpPr bwMode="auto">
          <a:xfrm>
            <a:off x="4702968" y="3928489"/>
            <a:ext cx="358775" cy="704850"/>
            <a:chOff x="4140" y="429"/>
            <a:chExt cx="1425" cy="2396"/>
          </a:xfrm>
        </p:grpSpPr>
        <p:sp>
          <p:nvSpPr>
            <p:cNvPr id="230" name="Freeform 221">
              <a:extLst>
                <a:ext uri="{FF2B5EF4-FFF2-40B4-BE49-F238E27FC236}">
                  <a16:creationId xmlns:a16="http://schemas.microsoft.com/office/drawing/2014/main" id="{72E2375B-D2CD-524D-99CC-9AA1332B0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1" name="Rectangle 222">
              <a:extLst>
                <a:ext uri="{FF2B5EF4-FFF2-40B4-BE49-F238E27FC236}">
                  <a16:creationId xmlns:a16="http://schemas.microsoft.com/office/drawing/2014/main" id="{9A46A85F-576F-5549-8CE1-4D6375E6E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32" name="Freeform 223">
              <a:extLst>
                <a:ext uri="{FF2B5EF4-FFF2-40B4-BE49-F238E27FC236}">
                  <a16:creationId xmlns:a16="http://schemas.microsoft.com/office/drawing/2014/main" id="{2AC2D8E6-5479-B547-832A-A4D633663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3" name="Freeform 224">
              <a:extLst>
                <a:ext uri="{FF2B5EF4-FFF2-40B4-BE49-F238E27FC236}">
                  <a16:creationId xmlns:a16="http://schemas.microsoft.com/office/drawing/2014/main" id="{F5154C64-E9B4-9B4B-ADCB-BF7CEFAA6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4" name="Rectangle 225">
              <a:extLst>
                <a:ext uri="{FF2B5EF4-FFF2-40B4-BE49-F238E27FC236}">
                  <a16:creationId xmlns:a16="http://schemas.microsoft.com/office/drawing/2014/main" id="{20BD3C08-A36B-8C47-A9E1-98E61BCD23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3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35" name="Group 226">
              <a:extLst>
                <a:ext uri="{FF2B5EF4-FFF2-40B4-BE49-F238E27FC236}">
                  <a16:creationId xmlns:a16="http://schemas.microsoft.com/office/drawing/2014/main" id="{BA9CB11E-6522-2A4E-B926-6BB8F2D61B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60" name="AutoShape 227">
                <a:extLst>
                  <a:ext uri="{FF2B5EF4-FFF2-40B4-BE49-F238E27FC236}">
                    <a16:creationId xmlns:a16="http://schemas.microsoft.com/office/drawing/2014/main" id="{A66F61C7-D146-2444-9233-EEEFDA6DB5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61" name="AutoShape 228">
                <a:extLst>
                  <a:ext uri="{FF2B5EF4-FFF2-40B4-BE49-F238E27FC236}">
                    <a16:creationId xmlns:a16="http://schemas.microsoft.com/office/drawing/2014/main" id="{C237943C-1D9E-C340-92B4-E279FE5EB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2"/>
                <a:ext cx="692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36" name="Rectangle 229">
              <a:extLst>
                <a:ext uri="{FF2B5EF4-FFF2-40B4-BE49-F238E27FC236}">
                  <a16:creationId xmlns:a16="http://schemas.microsoft.com/office/drawing/2014/main" id="{C81D6CA2-B425-4946-AE7A-8E40C0836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17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37" name="Group 230">
              <a:extLst>
                <a:ext uri="{FF2B5EF4-FFF2-40B4-BE49-F238E27FC236}">
                  <a16:creationId xmlns:a16="http://schemas.microsoft.com/office/drawing/2014/main" id="{E1CF8BC0-EDFE-2A4B-A9FD-D7352BEF92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58" name="AutoShape 231">
                <a:extLst>
                  <a:ext uri="{FF2B5EF4-FFF2-40B4-BE49-F238E27FC236}">
                    <a16:creationId xmlns:a16="http://schemas.microsoft.com/office/drawing/2014/main" id="{0A9026E3-01D2-A044-85D9-3C22E36B94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62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59" name="AutoShape 232">
                <a:extLst>
                  <a:ext uri="{FF2B5EF4-FFF2-40B4-BE49-F238E27FC236}">
                    <a16:creationId xmlns:a16="http://schemas.microsoft.com/office/drawing/2014/main" id="{89380DF0-55D0-544B-ABE2-D6ADD8851B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2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38" name="Rectangle 233">
              <a:extLst>
                <a:ext uri="{FF2B5EF4-FFF2-40B4-BE49-F238E27FC236}">
                  <a16:creationId xmlns:a16="http://schemas.microsoft.com/office/drawing/2014/main" id="{DF34371F-6EF2-844A-9475-6B8ECC1E25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7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39" name="Rectangle 234">
              <a:extLst>
                <a:ext uri="{FF2B5EF4-FFF2-40B4-BE49-F238E27FC236}">
                  <a16:creationId xmlns:a16="http://schemas.microsoft.com/office/drawing/2014/main" id="{7BF59601-B231-7F4D-B6B7-74CA58AE94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40" name="Group 235">
              <a:extLst>
                <a:ext uri="{FF2B5EF4-FFF2-40B4-BE49-F238E27FC236}">
                  <a16:creationId xmlns:a16="http://schemas.microsoft.com/office/drawing/2014/main" id="{653CAD17-3E1A-0A44-BF50-DB027FAD871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56" name="AutoShape 236">
                <a:extLst>
                  <a:ext uri="{FF2B5EF4-FFF2-40B4-BE49-F238E27FC236}">
                    <a16:creationId xmlns:a16="http://schemas.microsoft.com/office/drawing/2014/main" id="{2AB347AE-B389-704D-8A3A-F1B0478B70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57" name="AutoShape 237">
                <a:extLst>
                  <a:ext uri="{FF2B5EF4-FFF2-40B4-BE49-F238E27FC236}">
                    <a16:creationId xmlns:a16="http://schemas.microsoft.com/office/drawing/2014/main" id="{F96FEA1E-5620-D24E-93C8-5E69D78BD0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3"/>
                <a:ext cx="699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41" name="Freeform 238">
              <a:extLst>
                <a:ext uri="{FF2B5EF4-FFF2-40B4-BE49-F238E27FC236}">
                  <a16:creationId xmlns:a16="http://schemas.microsoft.com/office/drawing/2014/main" id="{84910C8E-8844-DE49-A1A3-762F8BB12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2" name="Group 239">
              <a:extLst>
                <a:ext uri="{FF2B5EF4-FFF2-40B4-BE49-F238E27FC236}">
                  <a16:creationId xmlns:a16="http://schemas.microsoft.com/office/drawing/2014/main" id="{BBBD2321-95AE-9C40-B018-8ECE1F278C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4" name="AutoShape 240">
                <a:extLst>
                  <a:ext uri="{FF2B5EF4-FFF2-40B4-BE49-F238E27FC236}">
                    <a16:creationId xmlns:a16="http://schemas.microsoft.com/office/drawing/2014/main" id="{5F0A8B0F-BFF3-D645-8BC2-E03084A735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55" name="AutoShape 241">
                <a:extLst>
                  <a:ext uri="{FF2B5EF4-FFF2-40B4-BE49-F238E27FC236}">
                    <a16:creationId xmlns:a16="http://schemas.microsoft.com/office/drawing/2014/main" id="{F04409C4-53CF-1E47-924D-AAE899D78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2"/>
                <a:ext cx="691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B79FB686-7827-8648-B573-39D9BD56AE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8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4" name="Freeform 243">
              <a:extLst>
                <a:ext uri="{FF2B5EF4-FFF2-40B4-BE49-F238E27FC236}">
                  <a16:creationId xmlns:a16="http://schemas.microsoft.com/office/drawing/2014/main" id="{FDD2EBD5-F1D6-1A40-89DB-A8C30D931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5" name="Freeform 244">
              <a:extLst>
                <a:ext uri="{FF2B5EF4-FFF2-40B4-BE49-F238E27FC236}">
                  <a16:creationId xmlns:a16="http://schemas.microsoft.com/office/drawing/2014/main" id="{CE0C4D67-AE5D-BA4D-8695-DB491DDD2F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F37BD5E1-82F5-4442-A0E8-832E39193F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09"/>
              <a:ext cx="50" cy="97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7" name="Freeform 246">
              <a:extLst>
                <a:ext uri="{FF2B5EF4-FFF2-40B4-BE49-F238E27FC236}">
                  <a16:creationId xmlns:a16="http://schemas.microsoft.com/office/drawing/2014/main" id="{65CB1E0E-0881-3D44-874F-DFDC02FDDF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8" name="AutoShape 247">
              <a:extLst>
                <a:ext uri="{FF2B5EF4-FFF2-40B4-BE49-F238E27FC236}">
                  <a16:creationId xmlns:a16="http://schemas.microsoft.com/office/drawing/2014/main" id="{6DADA001-6CFD-B446-972E-A78724803E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9" name="AutoShape 248">
              <a:extLst>
                <a:ext uri="{FF2B5EF4-FFF2-40B4-BE49-F238E27FC236}">
                  <a16:creationId xmlns:a16="http://schemas.microsoft.com/office/drawing/2014/main" id="{3A9F1280-193F-A148-B533-A4E2BCD4EE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12"/>
              <a:ext cx="1072" cy="81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64151D18-1A99-BB43-8662-5409F09FC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2"/>
              <a:ext cx="158" cy="146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86E3B505-373D-FA41-AC57-224E553E67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2"/>
              <a:ext cx="158" cy="14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3E492A9C-D2EF-444F-9F40-D87F1FF8E8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2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B30ABD37-057E-DC41-B1A5-29A2C42360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3978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00"/>
                            </p:stCondLst>
                            <p:childTnLst>
                              <p:par>
                                <p:cTn id="8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 build="p"/>
      <p:bldP spid="19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89325"/>
            <a:ext cx="11100625" cy="894622"/>
          </a:xfrm>
        </p:spPr>
        <p:txBody>
          <a:bodyPr>
            <a:normAutofit/>
          </a:bodyPr>
          <a:lstStyle/>
          <a:p>
            <a:r>
              <a:rPr lang="en-US" sz="4400" dirty="0"/>
              <a:t>Connection-oriented demultiplexing</a:t>
            </a:r>
          </a:p>
        </p:txBody>
      </p:sp>
      <p:sp>
        <p:nvSpPr>
          <p:cNvPr id="128" name="Rectangle 3">
            <a:extLst>
              <a:ext uri="{FF2B5EF4-FFF2-40B4-BE49-F238E27FC236}">
                <a16:creationId xmlns:a16="http://schemas.microsoft.com/office/drawing/2014/main" id="{2C2F9B28-FDD9-B047-936F-1DE26AECFD6E}"/>
              </a:ext>
            </a:extLst>
          </p:cNvPr>
          <p:cNvSpPr txBox="1">
            <a:spLocks noChangeArrowheads="1"/>
          </p:cNvSpPr>
          <p:nvPr/>
        </p:nvSpPr>
        <p:spPr>
          <a:xfrm>
            <a:off x="798689" y="1495768"/>
            <a:ext cx="4770837" cy="29426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marR="0" lvl="0" indent="-2762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TCP socket identified by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4-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tuple: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source IP address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source port number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IP address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port number</a:t>
            </a:r>
          </a:p>
        </p:txBody>
      </p:sp>
      <p:sp>
        <p:nvSpPr>
          <p:cNvPr id="129" name="Rectangle 4">
            <a:extLst>
              <a:ext uri="{FF2B5EF4-FFF2-40B4-BE49-F238E27FC236}">
                <a16:creationId xmlns:a16="http://schemas.microsoft.com/office/drawing/2014/main" id="{C6672EA0-BD4C-AA4C-B327-560672E6A24F}"/>
              </a:ext>
            </a:extLst>
          </p:cNvPr>
          <p:cNvSpPr txBox="1">
            <a:spLocks noChangeArrowheads="1"/>
          </p:cNvSpPr>
          <p:nvPr/>
        </p:nvSpPr>
        <p:spPr>
          <a:xfrm>
            <a:off x="6476415" y="1510775"/>
            <a:ext cx="5036711" cy="4974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8313" marR="0" lvl="0" indent="-2889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server may support many simultaneous TCP sockets: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socket identified by its own 4-tuple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socket associated with a different connecting client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C2F9B28-FDD9-B047-936F-1DE26AECFD6E}"/>
              </a:ext>
            </a:extLst>
          </p:cNvPr>
          <p:cNvSpPr txBox="1">
            <a:spLocks noChangeArrowheads="1"/>
          </p:cNvSpPr>
          <p:nvPr/>
        </p:nvSpPr>
        <p:spPr>
          <a:xfrm>
            <a:off x="784324" y="4284442"/>
            <a:ext cx="4770837" cy="2228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marR="0" lvl="0" indent="-2698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demux: receiver uses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four values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(4-tuple)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direct segment to appropriate socket</a:t>
            </a:r>
          </a:p>
        </p:txBody>
      </p:sp>
    </p:spTree>
    <p:extLst>
      <p:ext uri="{BB962C8B-B14F-4D97-AF65-F5344CB8AC3E}">
        <p14:creationId xmlns:p14="http://schemas.microsoft.com/office/powerpoint/2010/main" val="345048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/>
      <p:bldP spid="6" grpId="0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4291</TotalTime>
  <Words>924</Words>
  <Application>Microsoft Macintosh PowerPoint</Application>
  <PresentationFormat>Widescreen</PresentationFormat>
  <Paragraphs>355</Paragraphs>
  <Slides>26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Arial</vt:lpstr>
      <vt:lpstr>Calibri</vt:lpstr>
      <vt:lpstr>Calibri Light</vt:lpstr>
      <vt:lpstr>Comic Sans MS</vt:lpstr>
      <vt:lpstr>Courier</vt:lpstr>
      <vt:lpstr>Courier New</vt:lpstr>
      <vt:lpstr>Gill Sans MT</vt:lpstr>
      <vt:lpstr>Tahoma</vt:lpstr>
      <vt:lpstr>Times New Roman</vt:lpstr>
      <vt:lpstr>Wingdings</vt:lpstr>
      <vt:lpstr>1_Office Theme</vt:lpstr>
      <vt:lpstr>Transport Layer</vt:lpstr>
      <vt:lpstr>Multiplexing/demultiplexing</vt:lpstr>
      <vt:lpstr>PowerPoint Presentation</vt:lpstr>
      <vt:lpstr>PowerPoint Presentation</vt:lpstr>
      <vt:lpstr>PowerPoint Presentation</vt:lpstr>
      <vt:lpstr>How demultiplexing works</vt:lpstr>
      <vt:lpstr>Connectionless demultiplexing</vt:lpstr>
      <vt:lpstr>Connectionless demultiplexing: an example</vt:lpstr>
      <vt:lpstr>Connection-oriented demultiplexing</vt:lpstr>
      <vt:lpstr>Connection-oriented demultiplexing: example</vt:lpstr>
      <vt:lpstr>Summary</vt:lpstr>
      <vt:lpstr>Transport Layer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3: roadmap</dc:title>
  <dc:creator>James Kurose</dc:creator>
  <cp:lastModifiedBy>James Kurose</cp:lastModifiedBy>
  <cp:revision>46</cp:revision>
  <cp:lastPrinted>2020-03-04T14:08:28Z</cp:lastPrinted>
  <dcterms:created xsi:type="dcterms:W3CDTF">2020-03-02T13:10:11Z</dcterms:created>
  <dcterms:modified xsi:type="dcterms:W3CDTF">2020-04-13T14:23:06Z</dcterms:modified>
</cp:coreProperties>
</file>

<file path=docProps/thumbnail.jpeg>
</file>